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62" r:id="rId4"/>
    <p:sldId id="259" r:id="rId5"/>
    <p:sldId id="302" r:id="rId6"/>
    <p:sldId id="269" r:id="rId7"/>
    <p:sldId id="261" r:id="rId8"/>
    <p:sldId id="285" r:id="rId9"/>
    <p:sldId id="293" r:id="rId10"/>
    <p:sldId id="286" r:id="rId11"/>
    <p:sldId id="287" r:id="rId12"/>
    <p:sldId id="291" r:id="rId13"/>
    <p:sldId id="295" r:id="rId14"/>
    <p:sldId id="294" r:id="rId15"/>
    <p:sldId id="301" r:id="rId16"/>
    <p:sldId id="281" r:id="rId17"/>
    <p:sldId id="282" r:id="rId18"/>
    <p:sldId id="300" r:id="rId19"/>
    <p:sldId id="264" r:id="rId20"/>
    <p:sldId id="272" r:id="rId21"/>
    <p:sldId id="299" r:id="rId22"/>
    <p:sldId id="270" r:id="rId23"/>
    <p:sldId id="298" r:id="rId24"/>
    <p:sldId id="297" r:id="rId25"/>
    <p:sldId id="271" r:id="rId26"/>
    <p:sldId id="303" r:id="rId27"/>
    <p:sldId id="266" r:id="rId28"/>
    <p:sldId id="265" r:id="rId29"/>
    <p:sldId id="296" r:id="rId30"/>
    <p:sldId id="274" r:id="rId31"/>
    <p:sldId id="275" r:id="rId32"/>
    <p:sldId id="268" r:id="rId3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90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7E0490-76F9-4C15-9F31-E34875BACFE2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825B9B-2E53-4CD3-AA47-FC685ED40B63}">
      <dgm:prSet phldrT="[Текст]" phldr="1"/>
      <dgm:spPr/>
      <dgm:t>
        <a:bodyPr/>
        <a:lstStyle/>
        <a:p>
          <a:endParaRPr lang="ru-RU"/>
        </a:p>
      </dgm:t>
    </dgm:pt>
    <dgm:pt modelId="{0128920B-E16A-49BA-957F-33D93BCA471D}" type="parTrans" cxnId="{18B2C768-13E3-4316-9F17-73F263BF7FAC}">
      <dgm:prSet/>
      <dgm:spPr/>
      <dgm:t>
        <a:bodyPr/>
        <a:lstStyle/>
        <a:p>
          <a:endParaRPr lang="ru-RU"/>
        </a:p>
      </dgm:t>
    </dgm:pt>
    <dgm:pt modelId="{D0BDFADC-0D20-4AF7-A711-65284AB68163}" type="sibTrans" cxnId="{18B2C768-13E3-4316-9F17-73F263BF7FAC}">
      <dgm:prSet/>
      <dgm:spPr/>
      <dgm:t>
        <a:bodyPr/>
        <a:lstStyle/>
        <a:p>
          <a:endParaRPr lang="ru-RU"/>
        </a:p>
      </dgm:t>
    </dgm:pt>
    <dgm:pt modelId="{9D801534-A091-4811-8DD3-B123FCB3E9F4}">
      <dgm:prSet phldrT="[Текст]"/>
      <dgm:spPr/>
      <dgm:t>
        <a:bodyPr/>
        <a:lstStyle/>
        <a:p>
          <a:r>
            <a:rPr lang="ru-RU" dirty="0" err="1" smtClean="0"/>
            <a:t>Щоденні</a:t>
          </a:r>
          <a:r>
            <a:rPr lang="ru-RU" dirty="0" smtClean="0"/>
            <a:t> </a:t>
          </a:r>
          <a:r>
            <a:rPr lang="ru-RU" dirty="0" err="1" smtClean="0"/>
            <a:t>вправи</a:t>
          </a:r>
          <a:r>
            <a:rPr lang="ru-RU" dirty="0" smtClean="0"/>
            <a:t> </a:t>
          </a:r>
          <a:r>
            <a:rPr lang="ru-RU" dirty="0" err="1" smtClean="0"/>
            <a:t>із</a:t>
          </a:r>
          <a:r>
            <a:rPr lang="ru-RU" dirty="0" smtClean="0"/>
            <a:t> </a:t>
          </a:r>
          <a:r>
            <a:rPr lang="ru-RU" dirty="0" err="1" smtClean="0"/>
            <a:t>скоромовками</a:t>
          </a:r>
          <a:endParaRPr lang="ru-RU" dirty="0"/>
        </a:p>
      </dgm:t>
    </dgm:pt>
    <dgm:pt modelId="{AC5556B7-A484-4E4A-8FC9-F362BFF682C9}" type="parTrans" cxnId="{6FF64174-E2DC-4D69-9ABD-E036710C2F40}">
      <dgm:prSet/>
      <dgm:spPr/>
      <dgm:t>
        <a:bodyPr/>
        <a:lstStyle/>
        <a:p>
          <a:endParaRPr lang="ru-RU"/>
        </a:p>
      </dgm:t>
    </dgm:pt>
    <dgm:pt modelId="{34BAC224-F620-4592-9691-5F3066436271}" type="sibTrans" cxnId="{6FF64174-E2DC-4D69-9ABD-E036710C2F40}">
      <dgm:prSet/>
      <dgm:spPr/>
      <dgm:t>
        <a:bodyPr/>
        <a:lstStyle/>
        <a:p>
          <a:endParaRPr lang="ru-RU"/>
        </a:p>
      </dgm:t>
    </dgm:pt>
    <dgm:pt modelId="{624BB9CC-773C-4A60-B492-8592DACA029A}">
      <dgm:prSet phldrT="[Текст]"/>
      <dgm:spPr/>
      <dgm:t>
        <a:bodyPr/>
        <a:lstStyle/>
        <a:p>
          <a:r>
            <a:rPr lang="ru-RU" dirty="0" err="1" smtClean="0"/>
            <a:t>Першоразове</a:t>
          </a:r>
          <a:r>
            <a:rPr lang="ru-RU" dirty="0" smtClean="0"/>
            <a:t> </a:t>
          </a:r>
          <a:r>
            <a:rPr lang="ru-RU" dirty="0" err="1" smtClean="0"/>
            <a:t>самостійне</a:t>
          </a:r>
          <a:r>
            <a:rPr lang="ru-RU" dirty="0" smtClean="0"/>
            <a:t> </a:t>
          </a:r>
          <a:r>
            <a:rPr lang="ru-RU" dirty="0" err="1" smtClean="0"/>
            <a:t>прочитування</a:t>
          </a:r>
          <a:r>
            <a:rPr lang="ru-RU" dirty="0" smtClean="0"/>
            <a:t> тексту</a:t>
          </a:r>
          <a:endParaRPr lang="ru-RU" dirty="0"/>
        </a:p>
      </dgm:t>
    </dgm:pt>
    <dgm:pt modelId="{81469BE1-90AF-4333-ABD0-E0717135DA09}" type="parTrans" cxnId="{8C6F0761-3CBF-43A6-9FB1-87C349671974}">
      <dgm:prSet/>
      <dgm:spPr/>
      <dgm:t>
        <a:bodyPr/>
        <a:lstStyle/>
        <a:p>
          <a:endParaRPr lang="ru-RU"/>
        </a:p>
      </dgm:t>
    </dgm:pt>
    <dgm:pt modelId="{6E066700-C60A-4770-92D7-D9767EBA177F}" type="sibTrans" cxnId="{8C6F0761-3CBF-43A6-9FB1-87C349671974}">
      <dgm:prSet/>
      <dgm:spPr/>
      <dgm:t>
        <a:bodyPr/>
        <a:lstStyle/>
        <a:p>
          <a:endParaRPr lang="ru-RU"/>
        </a:p>
      </dgm:t>
    </dgm:pt>
    <dgm:pt modelId="{5CE07EA6-DF5F-438B-A891-30EA251829B3}">
      <dgm:prSet phldrT="[Текст]" phldr="1"/>
      <dgm:spPr/>
      <dgm:t>
        <a:bodyPr/>
        <a:lstStyle/>
        <a:p>
          <a:endParaRPr lang="ru-RU"/>
        </a:p>
      </dgm:t>
    </dgm:pt>
    <dgm:pt modelId="{D9F156D3-762A-4303-80C6-9707988D6424}" type="parTrans" cxnId="{8E746F4A-F4A2-4C4F-B0CE-4EA35FA2FE99}">
      <dgm:prSet/>
      <dgm:spPr/>
      <dgm:t>
        <a:bodyPr/>
        <a:lstStyle/>
        <a:p>
          <a:endParaRPr lang="ru-RU"/>
        </a:p>
      </dgm:t>
    </dgm:pt>
    <dgm:pt modelId="{280BA110-2688-4582-BECE-91467690A4D8}" type="sibTrans" cxnId="{8E746F4A-F4A2-4C4F-B0CE-4EA35FA2FE99}">
      <dgm:prSet/>
      <dgm:spPr/>
      <dgm:t>
        <a:bodyPr/>
        <a:lstStyle/>
        <a:p>
          <a:endParaRPr lang="ru-RU"/>
        </a:p>
      </dgm:t>
    </dgm:pt>
    <dgm:pt modelId="{CFF30206-CFF0-4A05-AFEE-E052FD10BB63}">
      <dgm:prSet phldrT="[Текст]"/>
      <dgm:spPr/>
      <dgm:t>
        <a:bodyPr/>
        <a:lstStyle/>
        <a:p>
          <a:r>
            <a:rPr lang="ru-RU" dirty="0" err="1" smtClean="0"/>
            <a:t>Стеження</a:t>
          </a:r>
          <a:r>
            <a:rPr lang="ru-RU" dirty="0" smtClean="0"/>
            <a:t> за текстом у </a:t>
          </a:r>
          <a:r>
            <a:rPr lang="ru-RU" dirty="0" err="1" smtClean="0"/>
            <a:t>підручнику</a:t>
          </a:r>
          <a:endParaRPr lang="ru-RU" dirty="0"/>
        </a:p>
      </dgm:t>
    </dgm:pt>
    <dgm:pt modelId="{3AB126BC-20C1-496E-AE18-520E327AAFCD}" type="parTrans" cxnId="{6C7177C0-9D47-4FA0-928E-822041FF6C94}">
      <dgm:prSet/>
      <dgm:spPr/>
      <dgm:t>
        <a:bodyPr/>
        <a:lstStyle/>
        <a:p>
          <a:endParaRPr lang="ru-RU"/>
        </a:p>
      </dgm:t>
    </dgm:pt>
    <dgm:pt modelId="{216BA9A5-4628-4440-8EBC-A6D6070643B8}" type="sibTrans" cxnId="{6C7177C0-9D47-4FA0-928E-822041FF6C94}">
      <dgm:prSet/>
      <dgm:spPr/>
      <dgm:t>
        <a:bodyPr/>
        <a:lstStyle/>
        <a:p>
          <a:endParaRPr lang="ru-RU"/>
        </a:p>
      </dgm:t>
    </dgm:pt>
    <dgm:pt modelId="{50E350BF-FE02-4B0D-8A02-76DE091D4FB9}">
      <dgm:prSet phldrT="[Текст]"/>
      <dgm:spPr/>
      <dgm:t>
        <a:bodyPr/>
        <a:lstStyle/>
        <a:p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вправ</a:t>
          </a:r>
          <a:r>
            <a:rPr lang="ru-RU" dirty="0" smtClean="0"/>
            <a:t> на </a:t>
          </a:r>
          <a:r>
            <a:rPr lang="ru-RU" dirty="0" err="1" smtClean="0"/>
            <a:t>вміння</a:t>
          </a:r>
          <a:r>
            <a:rPr lang="ru-RU" dirty="0" smtClean="0"/>
            <a:t> </a:t>
          </a:r>
          <a:r>
            <a:rPr lang="ru-RU" dirty="0" err="1" smtClean="0"/>
            <a:t>швидко</a:t>
          </a:r>
          <a:r>
            <a:rPr lang="ru-RU" dirty="0" smtClean="0"/>
            <a:t> </a:t>
          </a:r>
          <a:r>
            <a:rPr lang="ru-RU" dirty="0" err="1" smtClean="0"/>
            <a:t>орієнтуватися</a:t>
          </a:r>
          <a:r>
            <a:rPr lang="ru-RU" dirty="0" smtClean="0"/>
            <a:t> в </a:t>
          </a:r>
          <a:r>
            <a:rPr lang="ru-RU" dirty="0" err="1" smtClean="0"/>
            <a:t>тексті</a:t>
          </a:r>
          <a:endParaRPr lang="ru-RU" dirty="0"/>
        </a:p>
      </dgm:t>
    </dgm:pt>
    <dgm:pt modelId="{9E0A60AF-EE2C-4BB9-84D2-4E6D3C4A5598}" type="parTrans" cxnId="{13CA4A79-B01D-4A03-B119-E8378314DA90}">
      <dgm:prSet/>
      <dgm:spPr/>
      <dgm:t>
        <a:bodyPr/>
        <a:lstStyle/>
        <a:p>
          <a:endParaRPr lang="ru-RU"/>
        </a:p>
      </dgm:t>
    </dgm:pt>
    <dgm:pt modelId="{2856D18E-BE2C-4DF8-ACE1-8FB7CDCAE150}" type="sibTrans" cxnId="{13CA4A79-B01D-4A03-B119-E8378314DA90}">
      <dgm:prSet/>
      <dgm:spPr/>
      <dgm:t>
        <a:bodyPr/>
        <a:lstStyle/>
        <a:p>
          <a:endParaRPr lang="ru-RU"/>
        </a:p>
      </dgm:t>
    </dgm:pt>
    <dgm:pt modelId="{65A95BE2-193B-4F2F-A682-E813548927A5}">
      <dgm:prSet phldrT="[Текст]" phldr="1"/>
      <dgm:spPr/>
      <dgm:t>
        <a:bodyPr/>
        <a:lstStyle/>
        <a:p>
          <a:endParaRPr lang="ru-RU"/>
        </a:p>
      </dgm:t>
    </dgm:pt>
    <dgm:pt modelId="{63810A10-5040-436F-9640-EE8A8C1C7667}" type="parTrans" cxnId="{19B37961-60F8-4C94-BDDA-9F2934FCCB92}">
      <dgm:prSet/>
      <dgm:spPr/>
      <dgm:t>
        <a:bodyPr/>
        <a:lstStyle/>
        <a:p>
          <a:endParaRPr lang="ru-RU"/>
        </a:p>
      </dgm:t>
    </dgm:pt>
    <dgm:pt modelId="{545E6B88-2F0C-40ED-ACC2-A5FD74ACED44}" type="sibTrans" cxnId="{19B37961-60F8-4C94-BDDA-9F2934FCCB92}">
      <dgm:prSet/>
      <dgm:spPr/>
      <dgm:t>
        <a:bodyPr/>
        <a:lstStyle/>
        <a:p>
          <a:endParaRPr lang="ru-RU"/>
        </a:p>
      </dgm:t>
    </dgm:pt>
    <dgm:pt modelId="{1B78933A-0AE0-4847-A355-03C58A12541C}">
      <dgm:prSet phldrT="[Текст]"/>
      <dgm:spPr/>
      <dgm:t>
        <a:bodyPr/>
        <a:lstStyle/>
        <a:p>
          <a:r>
            <a:rPr lang="ru-RU" dirty="0" err="1" smtClean="0"/>
            <a:t>Широке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ігор</a:t>
          </a:r>
          <a:r>
            <a:rPr lang="ru-RU" dirty="0" smtClean="0"/>
            <a:t>, </a:t>
          </a:r>
          <a:r>
            <a:rPr lang="ru-RU" dirty="0" err="1" smtClean="0"/>
            <a:t>кросвордів</a:t>
          </a:r>
          <a:r>
            <a:rPr lang="ru-RU" dirty="0" smtClean="0"/>
            <a:t>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потребують</a:t>
          </a:r>
          <a:r>
            <a:rPr lang="ru-RU" dirty="0" smtClean="0"/>
            <a:t> </a:t>
          </a:r>
          <a:r>
            <a:rPr lang="ru-RU" dirty="0" err="1" smtClean="0"/>
            <a:t>вміння</a:t>
          </a:r>
          <a:r>
            <a:rPr lang="ru-RU" dirty="0" smtClean="0"/>
            <a:t> </a:t>
          </a:r>
          <a:r>
            <a:rPr lang="ru-RU" dirty="0" err="1" smtClean="0"/>
            <a:t>читати</a:t>
          </a:r>
          <a:endParaRPr lang="ru-RU" dirty="0"/>
        </a:p>
      </dgm:t>
    </dgm:pt>
    <dgm:pt modelId="{34527726-BC1F-45AC-A9F1-5E802288706C}" type="parTrans" cxnId="{EF5B9C24-CA75-43C1-B506-7ABE56D23FA3}">
      <dgm:prSet/>
      <dgm:spPr/>
      <dgm:t>
        <a:bodyPr/>
        <a:lstStyle/>
        <a:p>
          <a:endParaRPr lang="ru-RU"/>
        </a:p>
      </dgm:t>
    </dgm:pt>
    <dgm:pt modelId="{8FE17311-0776-4C80-9C19-E787BE90D08C}" type="sibTrans" cxnId="{EF5B9C24-CA75-43C1-B506-7ABE56D23FA3}">
      <dgm:prSet/>
      <dgm:spPr/>
      <dgm:t>
        <a:bodyPr/>
        <a:lstStyle/>
        <a:p>
          <a:endParaRPr lang="ru-RU"/>
        </a:p>
      </dgm:t>
    </dgm:pt>
    <dgm:pt modelId="{5BAEF168-126E-4A09-B47E-AB46E4DFE814}">
      <dgm:prSet phldrT="[Текст]"/>
      <dgm:spPr/>
      <dgm:t>
        <a:bodyPr/>
        <a:lstStyle/>
        <a:p>
          <a:r>
            <a:rPr lang="ru-RU" dirty="0" err="1" smtClean="0"/>
            <a:t>Систематичність</a:t>
          </a:r>
          <a:r>
            <a:rPr lang="ru-RU" dirty="0" smtClean="0"/>
            <a:t> і </a:t>
          </a:r>
          <a:r>
            <a:rPr lang="ru-RU" dirty="0" err="1" smtClean="0"/>
            <a:t>обов</a:t>
          </a:r>
          <a:r>
            <a:rPr lang="en-US" dirty="0" smtClean="0"/>
            <a:t>’</a:t>
          </a:r>
          <a:r>
            <a:rPr lang="ru-RU" dirty="0" err="1" smtClean="0"/>
            <a:t>язковість</a:t>
          </a:r>
          <a:r>
            <a:rPr lang="ru-RU" dirty="0" smtClean="0"/>
            <a:t> </a:t>
          </a:r>
          <a:r>
            <a:rPr lang="ru-RU" dirty="0" err="1" smtClean="0"/>
            <a:t>щоденних</a:t>
          </a:r>
          <a:r>
            <a:rPr lang="ru-RU" dirty="0" smtClean="0"/>
            <a:t> </a:t>
          </a:r>
          <a:r>
            <a:rPr lang="ru-RU" dirty="0" err="1" smtClean="0"/>
            <a:t>тренувань</a:t>
          </a:r>
          <a:r>
            <a:rPr lang="ru-RU" dirty="0" smtClean="0"/>
            <a:t> з </a:t>
          </a:r>
          <a:r>
            <a:rPr lang="ru-RU" dirty="0" err="1" smtClean="0"/>
            <a:t>розвитку</a:t>
          </a:r>
          <a:r>
            <a:rPr lang="ru-RU" dirty="0" smtClean="0"/>
            <a:t> </a:t>
          </a:r>
          <a:r>
            <a:rPr lang="ru-RU" dirty="0" err="1" smtClean="0"/>
            <a:t>навички</a:t>
          </a:r>
          <a:r>
            <a:rPr lang="ru-RU" dirty="0" smtClean="0"/>
            <a:t> </a:t>
          </a:r>
          <a:r>
            <a:rPr lang="ru-RU" dirty="0" err="1" smtClean="0"/>
            <a:t>читання</a:t>
          </a:r>
          <a:endParaRPr lang="ru-RU" dirty="0"/>
        </a:p>
      </dgm:t>
    </dgm:pt>
    <dgm:pt modelId="{32B5A1A2-B33A-4248-A3C8-908AABD907BB}" type="parTrans" cxnId="{75309129-7635-4499-A3AD-CDDB90697DAE}">
      <dgm:prSet/>
      <dgm:spPr/>
      <dgm:t>
        <a:bodyPr/>
        <a:lstStyle/>
        <a:p>
          <a:endParaRPr lang="ru-RU"/>
        </a:p>
      </dgm:t>
    </dgm:pt>
    <dgm:pt modelId="{EF1E945A-DB56-4497-AFB7-ED82672F7632}" type="sibTrans" cxnId="{75309129-7635-4499-A3AD-CDDB90697DAE}">
      <dgm:prSet/>
      <dgm:spPr/>
      <dgm:t>
        <a:bodyPr/>
        <a:lstStyle/>
        <a:p>
          <a:endParaRPr lang="ru-RU"/>
        </a:p>
      </dgm:t>
    </dgm:pt>
    <dgm:pt modelId="{4073FE44-416C-485F-9869-3FAE6E205E2C}" type="pres">
      <dgm:prSet presAssocID="{BF7E0490-76F9-4C15-9F31-E34875BACF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40EA71-9517-4876-B5E6-F0D896671A22}" type="pres">
      <dgm:prSet presAssocID="{DB825B9B-2E53-4CD3-AA47-FC685ED40B63}" presName="composite" presStyleCnt="0"/>
      <dgm:spPr/>
    </dgm:pt>
    <dgm:pt modelId="{9E8BF48F-565A-4390-9D0C-5677EFEDE05B}" type="pres">
      <dgm:prSet presAssocID="{DB825B9B-2E53-4CD3-AA47-FC685ED40B6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B38E8-550C-442C-ACCA-296B3305A872}" type="pres">
      <dgm:prSet presAssocID="{DB825B9B-2E53-4CD3-AA47-FC685ED40B6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821EF-2E79-40BA-ABBC-71345976E9CD}" type="pres">
      <dgm:prSet presAssocID="{D0BDFADC-0D20-4AF7-A711-65284AB68163}" presName="sp" presStyleCnt="0"/>
      <dgm:spPr/>
    </dgm:pt>
    <dgm:pt modelId="{CD34C5AA-E81C-4E78-B68B-98247D5C22C7}" type="pres">
      <dgm:prSet presAssocID="{5CE07EA6-DF5F-438B-A891-30EA251829B3}" presName="composite" presStyleCnt="0"/>
      <dgm:spPr/>
    </dgm:pt>
    <dgm:pt modelId="{D17D8ABF-17C1-4B2D-BCEC-411FF52A4845}" type="pres">
      <dgm:prSet presAssocID="{5CE07EA6-DF5F-438B-A891-30EA251829B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C535D-07E4-438E-AA39-4D0407D262AF}" type="pres">
      <dgm:prSet presAssocID="{5CE07EA6-DF5F-438B-A891-30EA251829B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0489B-9B0F-4DB1-ACF4-C96AF7C1BAE6}" type="pres">
      <dgm:prSet presAssocID="{280BA110-2688-4582-BECE-91467690A4D8}" presName="sp" presStyleCnt="0"/>
      <dgm:spPr/>
    </dgm:pt>
    <dgm:pt modelId="{39CCBFE9-ECF9-4EBC-9997-FA6AB99DDBBF}" type="pres">
      <dgm:prSet presAssocID="{65A95BE2-193B-4F2F-A682-E813548927A5}" presName="composite" presStyleCnt="0"/>
      <dgm:spPr/>
    </dgm:pt>
    <dgm:pt modelId="{5DCCED53-9D9E-43F8-87C4-98CBCAA77992}" type="pres">
      <dgm:prSet presAssocID="{65A95BE2-193B-4F2F-A682-E813548927A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15E4E-9A9E-4FF3-8776-390B6D2E3DB8}" type="pres">
      <dgm:prSet presAssocID="{65A95BE2-193B-4F2F-A682-E813548927A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872F12-DD4C-4269-BA15-1A548A898105}" type="presOf" srcId="{DB825B9B-2E53-4CD3-AA47-FC685ED40B63}" destId="{9E8BF48F-565A-4390-9D0C-5677EFEDE05B}" srcOrd="0" destOrd="0" presId="urn:microsoft.com/office/officeart/2005/8/layout/chevron2"/>
    <dgm:cxn modelId="{8C6F0761-3CBF-43A6-9FB1-87C349671974}" srcId="{DB825B9B-2E53-4CD3-AA47-FC685ED40B63}" destId="{624BB9CC-773C-4A60-B492-8592DACA029A}" srcOrd="1" destOrd="0" parTransId="{81469BE1-90AF-4333-ABD0-E0717135DA09}" sibTransId="{6E066700-C60A-4770-92D7-D9767EBA177F}"/>
    <dgm:cxn modelId="{18B2C768-13E3-4316-9F17-73F263BF7FAC}" srcId="{BF7E0490-76F9-4C15-9F31-E34875BACFE2}" destId="{DB825B9B-2E53-4CD3-AA47-FC685ED40B63}" srcOrd="0" destOrd="0" parTransId="{0128920B-E16A-49BA-957F-33D93BCA471D}" sibTransId="{D0BDFADC-0D20-4AF7-A711-65284AB68163}"/>
    <dgm:cxn modelId="{6C7177C0-9D47-4FA0-928E-822041FF6C94}" srcId="{5CE07EA6-DF5F-438B-A891-30EA251829B3}" destId="{CFF30206-CFF0-4A05-AFEE-E052FD10BB63}" srcOrd="0" destOrd="0" parTransId="{3AB126BC-20C1-496E-AE18-520E327AAFCD}" sibTransId="{216BA9A5-4628-4440-8EBC-A6D6070643B8}"/>
    <dgm:cxn modelId="{00531D56-28E2-40F3-9FBB-1DF63E3F754A}" type="presOf" srcId="{65A95BE2-193B-4F2F-A682-E813548927A5}" destId="{5DCCED53-9D9E-43F8-87C4-98CBCAA77992}" srcOrd="0" destOrd="0" presId="urn:microsoft.com/office/officeart/2005/8/layout/chevron2"/>
    <dgm:cxn modelId="{8ED43313-FB34-4939-AB17-F0A8CB4BB88A}" type="presOf" srcId="{5CE07EA6-DF5F-438B-A891-30EA251829B3}" destId="{D17D8ABF-17C1-4B2D-BCEC-411FF52A4845}" srcOrd="0" destOrd="0" presId="urn:microsoft.com/office/officeart/2005/8/layout/chevron2"/>
    <dgm:cxn modelId="{EF5B9C24-CA75-43C1-B506-7ABE56D23FA3}" srcId="{65A95BE2-193B-4F2F-A682-E813548927A5}" destId="{1B78933A-0AE0-4847-A355-03C58A12541C}" srcOrd="0" destOrd="0" parTransId="{34527726-BC1F-45AC-A9F1-5E802288706C}" sibTransId="{8FE17311-0776-4C80-9C19-E787BE90D08C}"/>
    <dgm:cxn modelId="{19B37961-60F8-4C94-BDDA-9F2934FCCB92}" srcId="{BF7E0490-76F9-4C15-9F31-E34875BACFE2}" destId="{65A95BE2-193B-4F2F-A682-E813548927A5}" srcOrd="2" destOrd="0" parTransId="{63810A10-5040-436F-9640-EE8A8C1C7667}" sibTransId="{545E6B88-2F0C-40ED-ACC2-A5FD74ACED44}"/>
    <dgm:cxn modelId="{13CA4A79-B01D-4A03-B119-E8378314DA90}" srcId="{5CE07EA6-DF5F-438B-A891-30EA251829B3}" destId="{50E350BF-FE02-4B0D-8A02-76DE091D4FB9}" srcOrd="1" destOrd="0" parTransId="{9E0A60AF-EE2C-4BB9-84D2-4E6D3C4A5598}" sibTransId="{2856D18E-BE2C-4DF8-ACE1-8FB7CDCAE150}"/>
    <dgm:cxn modelId="{6BF4BECA-C0E0-4C8A-B3D9-971A571749E9}" type="presOf" srcId="{9D801534-A091-4811-8DD3-B123FCB3E9F4}" destId="{2FDB38E8-550C-442C-ACCA-296B3305A872}" srcOrd="0" destOrd="0" presId="urn:microsoft.com/office/officeart/2005/8/layout/chevron2"/>
    <dgm:cxn modelId="{625A9DFD-32FB-4227-8165-350C96C77441}" type="presOf" srcId="{1B78933A-0AE0-4847-A355-03C58A12541C}" destId="{C7015E4E-9A9E-4FF3-8776-390B6D2E3DB8}" srcOrd="0" destOrd="0" presId="urn:microsoft.com/office/officeart/2005/8/layout/chevron2"/>
    <dgm:cxn modelId="{33598028-0224-4885-876C-58BDA170D055}" type="presOf" srcId="{50E350BF-FE02-4B0D-8A02-76DE091D4FB9}" destId="{DEDC535D-07E4-438E-AA39-4D0407D262AF}" srcOrd="0" destOrd="1" presId="urn:microsoft.com/office/officeart/2005/8/layout/chevron2"/>
    <dgm:cxn modelId="{E27CCE00-6260-4C1C-977B-CCD3F73679AD}" type="presOf" srcId="{5BAEF168-126E-4A09-B47E-AB46E4DFE814}" destId="{C7015E4E-9A9E-4FF3-8776-390B6D2E3DB8}" srcOrd="0" destOrd="1" presId="urn:microsoft.com/office/officeart/2005/8/layout/chevron2"/>
    <dgm:cxn modelId="{4C43D0C1-A19F-4F9F-8109-C43EE4437188}" type="presOf" srcId="{CFF30206-CFF0-4A05-AFEE-E052FD10BB63}" destId="{DEDC535D-07E4-438E-AA39-4D0407D262AF}" srcOrd="0" destOrd="0" presId="urn:microsoft.com/office/officeart/2005/8/layout/chevron2"/>
    <dgm:cxn modelId="{E2A7301C-FD01-4A61-BF45-32E605B6597B}" type="presOf" srcId="{624BB9CC-773C-4A60-B492-8592DACA029A}" destId="{2FDB38E8-550C-442C-ACCA-296B3305A872}" srcOrd="0" destOrd="1" presId="urn:microsoft.com/office/officeart/2005/8/layout/chevron2"/>
    <dgm:cxn modelId="{75309129-7635-4499-A3AD-CDDB90697DAE}" srcId="{65A95BE2-193B-4F2F-A682-E813548927A5}" destId="{5BAEF168-126E-4A09-B47E-AB46E4DFE814}" srcOrd="1" destOrd="0" parTransId="{32B5A1A2-B33A-4248-A3C8-908AABD907BB}" sibTransId="{EF1E945A-DB56-4497-AFB7-ED82672F7632}"/>
    <dgm:cxn modelId="{6FF64174-E2DC-4D69-9ABD-E036710C2F40}" srcId="{DB825B9B-2E53-4CD3-AA47-FC685ED40B63}" destId="{9D801534-A091-4811-8DD3-B123FCB3E9F4}" srcOrd="0" destOrd="0" parTransId="{AC5556B7-A484-4E4A-8FC9-F362BFF682C9}" sibTransId="{34BAC224-F620-4592-9691-5F3066436271}"/>
    <dgm:cxn modelId="{8E746F4A-F4A2-4C4F-B0CE-4EA35FA2FE99}" srcId="{BF7E0490-76F9-4C15-9F31-E34875BACFE2}" destId="{5CE07EA6-DF5F-438B-A891-30EA251829B3}" srcOrd="1" destOrd="0" parTransId="{D9F156D3-762A-4303-80C6-9707988D6424}" sibTransId="{280BA110-2688-4582-BECE-91467690A4D8}"/>
    <dgm:cxn modelId="{28818BA7-9766-4671-B3AC-A139B14DEF71}" type="presOf" srcId="{BF7E0490-76F9-4C15-9F31-E34875BACFE2}" destId="{4073FE44-416C-485F-9869-3FAE6E205E2C}" srcOrd="0" destOrd="0" presId="urn:microsoft.com/office/officeart/2005/8/layout/chevron2"/>
    <dgm:cxn modelId="{9420B3A7-63A4-4DF6-AC2F-DEF4DD75F5E0}" type="presParOf" srcId="{4073FE44-416C-485F-9869-3FAE6E205E2C}" destId="{7E40EA71-9517-4876-B5E6-F0D896671A22}" srcOrd="0" destOrd="0" presId="urn:microsoft.com/office/officeart/2005/8/layout/chevron2"/>
    <dgm:cxn modelId="{E4FB7571-813C-4C91-A400-A2B3C5655DB8}" type="presParOf" srcId="{7E40EA71-9517-4876-B5E6-F0D896671A22}" destId="{9E8BF48F-565A-4390-9D0C-5677EFEDE05B}" srcOrd="0" destOrd="0" presId="urn:microsoft.com/office/officeart/2005/8/layout/chevron2"/>
    <dgm:cxn modelId="{F02DB8C7-1EDF-48D5-9B9A-9904E1B3D132}" type="presParOf" srcId="{7E40EA71-9517-4876-B5E6-F0D896671A22}" destId="{2FDB38E8-550C-442C-ACCA-296B3305A872}" srcOrd="1" destOrd="0" presId="urn:microsoft.com/office/officeart/2005/8/layout/chevron2"/>
    <dgm:cxn modelId="{97845156-C052-4BAF-B995-BAD28EB90854}" type="presParOf" srcId="{4073FE44-416C-485F-9869-3FAE6E205E2C}" destId="{F01821EF-2E79-40BA-ABBC-71345976E9CD}" srcOrd="1" destOrd="0" presId="urn:microsoft.com/office/officeart/2005/8/layout/chevron2"/>
    <dgm:cxn modelId="{A8F2CE2E-EFEC-49B1-8750-58AC45135E9B}" type="presParOf" srcId="{4073FE44-416C-485F-9869-3FAE6E205E2C}" destId="{CD34C5AA-E81C-4E78-B68B-98247D5C22C7}" srcOrd="2" destOrd="0" presId="urn:microsoft.com/office/officeart/2005/8/layout/chevron2"/>
    <dgm:cxn modelId="{358D4518-DF2E-424C-9D95-266EFB394481}" type="presParOf" srcId="{CD34C5AA-E81C-4E78-B68B-98247D5C22C7}" destId="{D17D8ABF-17C1-4B2D-BCEC-411FF52A4845}" srcOrd="0" destOrd="0" presId="urn:microsoft.com/office/officeart/2005/8/layout/chevron2"/>
    <dgm:cxn modelId="{339E00C5-10D0-434E-AD14-3A3CB66C20E8}" type="presParOf" srcId="{CD34C5AA-E81C-4E78-B68B-98247D5C22C7}" destId="{DEDC535D-07E4-438E-AA39-4D0407D262AF}" srcOrd="1" destOrd="0" presId="urn:microsoft.com/office/officeart/2005/8/layout/chevron2"/>
    <dgm:cxn modelId="{3A3F3803-9152-4D3A-8B20-076E677D4027}" type="presParOf" srcId="{4073FE44-416C-485F-9869-3FAE6E205E2C}" destId="{5980489B-9B0F-4DB1-ACF4-C96AF7C1BAE6}" srcOrd="3" destOrd="0" presId="urn:microsoft.com/office/officeart/2005/8/layout/chevron2"/>
    <dgm:cxn modelId="{114C9AE6-4974-4FAF-A77A-95F63D7B6474}" type="presParOf" srcId="{4073FE44-416C-485F-9869-3FAE6E205E2C}" destId="{39CCBFE9-ECF9-4EBC-9997-FA6AB99DDBBF}" srcOrd="4" destOrd="0" presId="urn:microsoft.com/office/officeart/2005/8/layout/chevron2"/>
    <dgm:cxn modelId="{188CF400-5CE4-403C-9ACB-4976B7CB58FC}" type="presParOf" srcId="{39CCBFE9-ECF9-4EBC-9997-FA6AB99DDBBF}" destId="{5DCCED53-9D9E-43F8-87C4-98CBCAA77992}" srcOrd="0" destOrd="0" presId="urn:microsoft.com/office/officeart/2005/8/layout/chevron2"/>
    <dgm:cxn modelId="{30885C9A-73D6-4239-8D05-4D05F5B159E7}" type="presParOf" srcId="{39CCBFE9-ECF9-4EBC-9997-FA6AB99DDBBF}" destId="{C7015E4E-9A9E-4FF3-8776-390B6D2E3DB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E25F3D-35A9-404A-B6A6-43CB32DF4A9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E54991C8-FF7D-41E3-B726-C5354DE27383}">
      <dgm:prSet phldrT="[Текст]" phldr="1"/>
      <dgm:spPr/>
      <dgm:t>
        <a:bodyPr/>
        <a:lstStyle/>
        <a:p>
          <a:endParaRPr lang="uk-UA" dirty="0"/>
        </a:p>
      </dgm:t>
    </dgm:pt>
    <dgm:pt modelId="{21039236-0135-48EB-A252-05A0F4C31884}" type="parTrans" cxnId="{8F969209-2C94-4011-902B-8D96995C69BC}">
      <dgm:prSet/>
      <dgm:spPr/>
      <dgm:t>
        <a:bodyPr/>
        <a:lstStyle/>
        <a:p>
          <a:endParaRPr lang="uk-UA"/>
        </a:p>
      </dgm:t>
    </dgm:pt>
    <dgm:pt modelId="{F139E257-EA9C-43B8-9852-FBA7A508AC26}" type="sibTrans" cxnId="{8F969209-2C94-4011-902B-8D96995C69BC}">
      <dgm:prSet/>
      <dgm:spPr/>
      <dgm:t>
        <a:bodyPr/>
        <a:lstStyle/>
        <a:p>
          <a:endParaRPr lang="uk-UA"/>
        </a:p>
      </dgm:t>
    </dgm:pt>
    <dgm:pt modelId="{41EF3A56-F335-4B35-A9E6-AE9B7624B533}">
      <dgm:prSet phldrT="[Текст]" custT="1"/>
      <dgm:spPr/>
      <dgm:t>
        <a:bodyPr/>
        <a:lstStyle/>
        <a:p>
          <a:r>
            <a:rPr lang="uk-UA" sz="2000" dirty="0" smtClean="0"/>
            <a:t>Вивчення сімей учнів (спостереження, анкетування) </a:t>
          </a:r>
          <a:endParaRPr lang="uk-UA" sz="2000" dirty="0"/>
        </a:p>
      </dgm:t>
    </dgm:pt>
    <dgm:pt modelId="{633AD319-DB15-45C7-A86B-CEA6E3602FF2}" type="parTrans" cxnId="{E4044834-B419-4208-9D3E-59CC068CA8B7}">
      <dgm:prSet/>
      <dgm:spPr/>
      <dgm:t>
        <a:bodyPr/>
        <a:lstStyle/>
        <a:p>
          <a:endParaRPr lang="uk-UA"/>
        </a:p>
      </dgm:t>
    </dgm:pt>
    <dgm:pt modelId="{48293C6B-5929-49A6-A6DA-61C4FA5C82A5}" type="sibTrans" cxnId="{E4044834-B419-4208-9D3E-59CC068CA8B7}">
      <dgm:prSet/>
      <dgm:spPr/>
      <dgm:t>
        <a:bodyPr/>
        <a:lstStyle/>
        <a:p>
          <a:endParaRPr lang="uk-UA"/>
        </a:p>
      </dgm:t>
    </dgm:pt>
    <dgm:pt modelId="{1F060162-DB71-462C-A8FB-B9A5B57BF686}">
      <dgm:prSet phldrT="[Текст]" phldr="1"/>
      <dgm:spPr/>
      <dgm:t>
        <a:bodyPr/>
        <a:lstStyle/>
        <a:p>
          <a:endParaRPr lang="uk-UA" dirty="0"/>
        </a:p>
      </dgm:t>
    </dgm:pt>
    <dgm:pt modelId="{2EC8EC56-CD49-409D-A4EF-CBF54E7B53F1}" type="parTrans" cxnId="{7C5A26A3-E647-4151-99A9-8381B69B2079}">
      <dgm:prSet/>
      <dgm:spPr/>
      <dgm:t>
        <a:bodyPr/>
        <a:lstStyle/>
        <a:p>
          <a:endParaRPr lang="uk-UA"/>
        </a:p>
      </dgm:t>
    </dgm:pt>
    <dgm:pt modelId="{4A5140A9-079F-40BB-8FFA-B79C134D52A0}" type="sibTrans" cxnId="{7C5A26A3-E647-4151-99A9-8381B69B2079}">
      <dgm:prSet/>
      <dgm:spPr/>
      <dgm:t>
        <a:bodyPr/>
        <a:lstStyle/>
        <a:p>
          <a:endParaRPr lang="uk-UA"/>
        </a:p>
      </dgm:t>
    </dgm:pt>
    <dgm:pt modelId="{F0C87A51-F275-4822-8046-88AB90B12B69}">
      <dgm:prSet phldrT="[Текст]"/>
      <dgm:spPr/>
      <dgm:t>
        <a:bodyPr/>
        <a:lstStyle/>
        <a:p>
          <a:r>
            <a:rPr lang="uk-UA" dirty="0" smtClean="0"/>
            <a:t>Батьківський всеобуч (індивідуальні та групові консультації, тренінги, відкриті уроки)</a:t>
          </a:r>
          <a:endParaRPr lang="uk-UA" dirty="0"/>
        </a:p>
      </dgm:t>
    </dgm:pt>
    <dgm:pt modelId="{6F8D5DB3-36AD-457A-BF95-24C1C213D1EF}" type="parTrans" cxnId="{505B6978-8997-4879-B356-E4ADF579C268}">
      <dgm:prSet/>
      <dgm:spPr/>
      <dgm:t>
        <a:bodyPr/>
        <a:lstStyle/>
        <a:p>
          <a:endParaRPr lang="uk-UA"/>
        </a:p>
      </dgm:t>
    </dgm:pt>
    <dgm:pt modelId="{AB889527-8134-46F2-BAB5-25517232CD44}" type="sibTrans" cxnId="{505B6978-8997-4879-B356-E4ADF579C268}">
      <dgm:prSet/>
      <dgm:spPr/>
      <dgm:t>
        <a:bodyPr/>
        <a:lstStyle/>
        <a:p>
          <a:endParaRPr lang="uk-UA"/>
        </a:p>
      </dgm:t>
    </dgm:pt>
    <dgm:pt modelId="{BF472087-BBED-4647-B0CA-4772EB71A014}">
      <dgm:prSet phldrT="[Текст]" phldr="1"/>
      <dgm:spPr/>
      <dgm:t>
        <a:bodyPr/>
        <a:lstStyle/>
        <a:p>
          <a:endParaRPr lang="uk-UA"/>
        </a:p>
      </dgm:t>
    </dgm:pt>
    <dgm:pt modelId="{BCBC15A8-F0F8-4229-A15F-1FAFC1060AF0}" type="parTrans" cxnId="{91CFAF7F-FD80-4B07-A00C-DCF9487146D7}">
      <dgm:prSet/>
      <dgm:spPr/>
      <dgm:t>
        <a:bodyPr/>
        <a:lstStyle/>
        <a:p>
          <a:endParaRPr lang="uk-UA"/>
        </a:p>
      </dgm:t>
    </dgm:pt>
    <dgm:pt modelId="{31175F57-4E00-46B0-A516-1C4111FEE95A}" type="sibTrans" cxnId="{91CFAF7F-FD80-4B07-A00C-DCF9487146D7}">
      <dgm:prSet/>
      <dgm:spPr/>
      <dgm:t>
        <a:bodyPr/>
        <a:lstStyle/>
        <a:p>
          <a:endParaRPr lang="uk-UA"/>
        </a:p>
      </dgm:t>
    </dgm:pt>
    <dgm:pt modelId="{F0E57948-BEE5-4482-9099-5A56840EBDC0}">
      <dgm:prSet phldrT="[Текст]"/>
      <dgm:spPr/>
      <dgm:t>
        <a:bodyPr/>
        <a:lstStyle/>
        <a:p>
          <a:r>
            <a:rPr lang="uk-UA" dirty="0" smtClean="0"/>
            <a:t>Спільна робота ( загальношкільні і класні збори, спільні свята)</a:t>
          </a:r>
          <a:endParaRPr lang="uk-UA" dirty="0"/>
        </a:p>
      </dgm:t>
    </dgm:pt>
    <dgm:pt modelId="{EADDB494-CA29-49E1-BBBC-37FC19D66AE0}" type="parTrans" cxnId="{E7B65D45-98B2-46AE-9C1E-819FA5BFFBE8}">
      <dgm:prSet/>
      <dgm:spPr/>
      <dgm:t>
        <a:bodyPr/>
        <a:lstStyle/>
        <a:p>
          <a:endParaRPr lang="uk-UA"/>
        </a:p>
      </dgm:t>
    </dgm:pt>
    <dgm:pt modelId="{A310F985-E1C1-4C54-A151-2BF956EA2357}" type="sibTrans" cxnId="{E7B65D45-98B2-46AE-9C1E-819FA5BFFBE8}">
      <dgm:prSet/>
      <dgm:spPr/>
      <dgm:t>
        <a:bodyPr/>
        <a:lstStyle/>
        <a:p>
          <a:endParaRPr lang="uk-UA"/>
        </a:p>
      </dgm:t>
    </dgm:pt>
    <dgm:pt modelId="{F28875DB-854A-4BFE-9CCA-47B6CFAEC031}">
      <dgm:prSet phldrT="[Текст]" phldr="1"/>
      <dgm:spPr/>
      <dgm:t>
        <a:bodyPr/>
        <a:lstStyle/>
        <a:p>
          <a:endParaRPr lang="uk-UA" dirty="0"/>
        </a:p>
      </dgm:t>
    </dgm:pt>
    <dgm:pt modelId="{70235067-19F9-49E7-ADFF-94CBF715DB06}" type="parTrans" cxnId="{7C697985-242E-4C8B-A97A-958C0BEB9EB1}">
      <dgm:prSet/>
      <dgm:spPr/>
      <dgm:t>
        <a:bodyPr/>
        <a:lstStyle/>
        <a:p>
          <a:endParaRPr lang="uk-UA"/>
        </a:p>
      </dgm:t>
    </dgm:pt>
    <dgm:pt modelId="{69AF1E95-5AAB-4B7D-8566-9EEB71CF53FF}" type="sibTrans" cxnId="{7C697985-242E-4C8B-A97A-958C0BEB9EB1}">
      <dgm:prSet/>
      <dgm:spPr/>
      <dgm:t>
        <a:bodyPr/>
        <a:lstStyle/>
        <a:p>
          <a:endParaRPr lang="uk-UA"/>
        </a:p>
      </dgm:t>
    </dgm:pt>
    <dgm:pt modelId="{AC546DE7-7C5B-421C-B7E7-D41CE6AD8B04}" type="pres">
      <dgm:prSet presAssocID="{B0E25F3D-35A9-404A-B6A6-43CB32DF4A9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64A931B-D56B-4880-A30F-4A0CB66E905F}" type="pres">
      <dgm:prSet presAssocID="{E54991C8-FF7D-41E3-B726-C5354DE27383}" presName="composite" presStyleCnt="0"/>
      <dgm:spPr/>
    </dgm:pt>
    <dgm:pt modelId="{1D7E556A-F257-486A-AE88-78485911DDCD}" type="pres">
      <dgm:prSet presAssocID="{E54991C8-FF7D-41E3-B726-C5354DE2738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9AB001-6C25-4572-8805-C8EC6367A8EA}" type="pres">
      <dgm:prSet presAssocID="{E54991C8-FF7D-41E3-B726-C5354DE27383}" presName="descendantText" presStyleLbl="alignAcc1" presStyleIdx="0" presStyleCnt="3" custLinFactNeighborX="-341" custLinFactNeighborY="-180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95A9E59-89C2-45EE-B2EF-823A50E29EC7}" type="pres">
      <dgm:prSet presAssocID="{F139E257-EA9C-43B8-9852-FBA7A508AC26}" presName="sp" presStyleCnt="0"/>
      <dgm:spPr/>
    </dgm:pt>
    <dgm:pt modelId="{B487099B-B8D1-492C-B9CE-A30972B628EC}" type="pres">
      <dgm:prSet presAssocID="{1F060162-DB71-462C-A8FB-B9A5B57BF686}" presName="composite" presStyleCnt="0"/>
      <dgm:spPr/>
    </dgm:pt>
    <dgm:pt modelId="{502308AC-3EB9-4114-A1C5-64B611D01612}" type="pres">
      <dgm:prSet presAssocID="{1F060162-DB71-462C-A8FB-B9A5B57BF68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3B4B728-55E4-4AD7-8380-17BB8BB45632}" type="pres">
      <dgm:prSet presAssocID="{1F060162-DB71-462C-A8FB-B9A5B57BF68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03A5554-B318-42B3-859D-E6D07E98858F}" type="pres">
      <dgm:prSet presAssocID="{4A5140A9-079F-40BB-8FFA-B79C134D52A0}" presName="sp" presStyleCnt="0"/>
      <dgm:spPr/>
    </dgm:pt>
    <dgm:pt modelId="{7D885ADC-1470-4861-98D6-B4E83B157410}" type="pres">
      <dgm:prSet presAssocID="{BF472087-BBED-4647-B0CA-4772EB71A014}" presName="composite" presStyleCnt="0"/>
      <dgm:spPr/>
    </dgm:pt>
    <dgm:pt modelId="{94138713-F2EA-4494-BEDF-FA2880ACFED4}" type="pres">
      <dgm:prSet presAssocID="{BF472087-BBED-4647-B0CA-4772EB71A01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1796A70-BC73-4DC5-98E3-99576D6494EA}" type="pres">
      <dgm:prSet presAssocID="{BF472087-BBED-4647-B0CA-4772EB71A014}" presName="descendantText" presStyleLbl="alignAcc1" presStyleIdx="2" presStyleCnt="3" custLinFactNeighborX="-341" custLinFactNeighborY="-6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05B6978-8997-4879-B356-E4ADF579C268}" srcId="{1F060162-DB71-462C-A8FB-B9A5B57BF686}" destId="{F0C87A51-F275-4822-8046-88AB90B12B69}" srcOrd="0" destOrd="0" parTransId="{6F8D5DB3-36AD-457A-BF95-24C1C213D1EF}" sibTransId="{AB889527-8134-46F2-BAB5-25517232CD44}"/>
    <dgm:cxn modelId="{2498C6C2-8B26-458D-B4D6-2ECA9CC0A02B}" type="presOf" srcId="{F0C87A51-F275-4822-8046-88AB90B12B69}" destId="{63B4B728-55E4-4AD7-8380-17BB8BB45632}" srcOrd="0" destOrd="0" presId="urn:microsoft.com/office/officeart/2005/8/layout/chevron2"/>
    <dgm:cxn modelId="{54C50230-320B-4DD7-A939-5C7A6BA5F5E5}" type="presOf" srcId="{1F060162-DB71-462C-A8FB-B9A5B57BF686}" destId="{502308AC-3EB9-4114-A1C5-64B611D01612}" srcOrd="0" destOrd="0" presId="urn:microsoft.com/office/officeart/2005/8/layout/chevron2"/>
    <dgm:cxn modelId="{8B07333C-BD45-4A5B-86E2-50873C2BA2DB}" type="presOf" srcId="{F28875DB-854A-4BFE-9CCA-47B6CFAEC031}" destId="{21796A70-BC73-4DC5-98E3-99576D6494EA}" srcOrd="0" destOrd="1" presId="urn:microsoft.com/office/officeart/2005/8/layout/chevron2"/>
    <dgm:cxn modelId="{E7B65D45-98B2-46AE-9C1E-819FA5BFFBE8}" srcId="{BF472087-BBED-4647-B0CA-4772EB71A014}" destId="{F0E57948-BEE5-4482-9099-5A56840EBDC0}" srcOrd="0" destOrd="0" parTransId="{EADDB494-CA29-49E1-BBBC-37FC19D66AE0}" sibTransId="{A310F985-E1C1-4C54-A151-2BF956EA2357}"/>
    <dgm:cxn modelId="{2295CDE0-9F82-4367-B4C7-E87A7D481353}" type="presOf" srcId="{41EF3A56-F335-4B35-A9E6-AE9B7624B533}" destId="{CF9AB001-6C25-4572-8805-C8EC6367A8EA}" srcOrd="0" destOrd="0" presId="urn:microsoft.com/office/officeart/2005/8/layout/chevron2"/>
    <dgm:cxn modelId="{7C5A26A3-E647-4151-99A9-8381B69B2079}" srcId="{B0E25F3D-35A9-404A-B6A6-43CB32DF4A9E}" destId="{1F060162-DB71-462C-A8FB-B9A5B57BF686}" srcOrd="1" destOrd="0" parTransId="{2EC8EC56-CD49-409D-A4EF-CBF54E7B53F1}" sibTransId="{4A5140A9-079F-40BB-8FFA-B79C134D52A0}"/>
    <dgm:cxn modelId="{91CFAF7F-FD80-4B07-A00C-DCF9487146D7}" srcId="{B0E25F3D-35A9-404A-B6A6-43CB32DF4A9E}" destId="{BF472087-BBED-4647-B0CA-4772EB71A014}" srcOrd="2" destOrd="0" parTransId="{BCBC15A8-F0F8-4229-A15F-1FAFC1060AF0}" sibTransId="{31175F57-4E00-46B0-A516-1C4111FEE95A}"/>
    <dgm:cxn modelId="{D208BA50-C534-4FEB-8FC4-0E3E6A34737A}" type="presOf" srcId="{BF472087-BBED-4647-B0CA-4772EB71A014}" destId="{94138713-F2EA-4494-BEDF-FA2880ACFED4}" srcOrd="0" destOrd="0" presId="urn:microsoft.com/office/officeart/2005/8/layout/chevron2"/>
    <dgm:cxn modelId="{C9B40394-520A-46C8-AFA2-7B2BD05F81E7}" type="presOf" srcId="{F0E57948-BEE5-4482-9099-5A56840EBDC0}" destId="{21796A70-BC73-4DC5-98E3-99576D6494EA}" srcOrd="0" destOrd="0" presId="urn:microsoft.com/office/officeart/2005/8/layout/chevron2"/>
    <dgm:cxn modelId="{8F969209-2C94-4011-902B-8D96995C69BC}" srcId="{B0E25F3D-35A9-404A-B6A6-43CB32DF4A9E}" destId="{E54991C8-FF7D-41E3-B726-C5354DE27383}" srcOrd="0" destOrd="0" parTransId="{21039236-0135-48EB-A252-05A0F4C31884}" sibTransId="{F139E257-EA9C-43B8-9852-FBA7A508AC26}"/>
    <dgm:cxn modelId="{5A6DA390-46E6-45A8-A06F-6A25DF6846D8}" type="presOf" srcId="{E54991C8-FF7D-41E3-B726-C5354DE27383}" destId="{1D7E556A-F257-486A-AE88-78485911DDCD}" srcOrd="0" destOrd="0" presId="urn:microsoft.com/office/officeart/2005/8/layout/chevron2"/>
    <dgm:cxn modelId="{E4044834-B419-4208-9D3E-59CC068CA8B7}" srcId="{E54991C8-FF7D-41E3-B726-C5354DE27383}" destId="{41EF3A56-F335-4B35-A9E6-AE9B7624B533}" srcOrd="0" destOrd="0" parTransId="{633AD319-DB15-45C7-A86B-CEA6E3602FF2}" sibTransId="{48293C6B-5929-49A6-A6DA-61C4FA5C82A5}"/>
    <dgm:cxn modelId="{7C697985-242E-4C8B-A97A-958C0BEB9EB1}" srcId="{BF472087-BBED-4647-B0CA-4772EB71A014}" destId="{F28875DB-854A-4BFE-9CCA-47B6CFAEC031}" srcOrd="1" destOrd="0" parTransId="{70235067-19F9-49E7-ADFF-94CBF715DB06}" sibTransId="{69AF1E95-5AAB-4B7D-8566-9EEB71CF53FF}"/>
    <dgm:cxn modelId="{C1E9FAD1-EC4B-4213-B54F-C81A2983873F}" type="presOf" srcId="{B0E25F3D-35A9-404A-B6A6-43CB32DF4A9E}" destId="{AC546DE7-7C5B-421C-B7E7-D41CE6AD8B04}" srcOrd="0" destOrd="0" presId="urn:microsoft.com/office/officeart/2005/8/layout/chevron2"/>
    <dgm:cxn modelId="{C586ADE9-AC7E-4C89-9F36-679520ABE8EF}" type="presParOf" srcId="{AC546DE7-7C5B-421C-B7E7-D41CE6AD8B04}" destId="{264A931B-D56B-4880-A30F-4A0CB66E905F}" srcOrd="0" destOrd="0" presId="urn:microsoft.com/office/officeart/2005/8/layout/chevron2"/>
    <dgm:cxn modelId="{050956BF-00B5-4E98-B368-7C78FB033C01}" type="presParOf" srcId="{264A931B-D56B-4880-A30F-4A0CB66E905F}" destId="{1D7E556A-F257-486A-AE88-78485911DDCD}" srcOrd="0" destOrd="0" presId="urn:microsoft.com/office/officeart/2005/8/layout/chevron2"/>
    <dgm:cxn modelId="{26E32438-E123-40A7-B58B-BC44F86BE014}" type="presParOf" srcId="{264A931B-D56B-4880-A30F-4A0CB66E905F}" destId="{CF9AB001-6C25-4572-8805-C8EC6367A8EA}" srcOrd="1" destOrd="0" presId="urn:microsoft.com/office/officeart/2005/8/layout/chevron2"/>
    <dgm:cxn modelId="{18339526-B083-4EEC-9CF4-C474AAD49BF5}" type="presParOf" srcId="{AC546DE7-7C5B-421C-B7E7-D41CE6AD8B04}" destId="{395A9E59-89C2-45EE-B2EF-823A50E29EC7}" srcOrd="1" destOrd="0" presId="urn:microsoft.com/office/officeart/2005/8/layout/chevron2"/>
    <dgm:cxn modelId="{28AF3559-73C4-4750-91B3-36D04BD47966}" type="presParOf" srcId="{AC546DE7-7C5B-421C-B7E7-D41CE6AD8B04}" destId="{B487099B-B8D1-492C-B9CE-A30972B628EC}" srcOrd="2" destOrd="0" presId="urn:microsoft.com/office/officeart/2005/8/layout/chevron2"/>
    <dgm:cxn modelId="{2B05A271-4402-444B-9422-93BD013797F9}" type="presParOf" srcId="{B487099B-B8D1-492C-B9CE-A30972B628EC}" destId="{502308AC-3EB9-4114-A1C5-64B611D01612}" srcOrd="0" destOrd="0" presId="urn:microsoft.com/office/officeart/2005/8/layout/chevron2"/>
    <dgm:cxn modelId="{89F21DBD-A12B-4C6F-ACF3-5D96D445467D}" type="presParOf" srcId="{B487099B-B8D1-492C-B9CE-A30972B628EC}" destId="{63B4B728-55E4-4AD7-8380-17BB8BB45632}" srcOrd="1" destOrd="0" presId="urn:microsoft.com/office/officeart/2005/8/layout/chevron2"/>
    <dgm:cxn modelId="{A4700EDD-3658-41B7-A346-6185A9A45601}" type="presParOf" srcId="{AC546DE7-7C5B-421C-B7E7-D41CE6AD8B04}" destId="{903A5554-B318-42B3-859D-E6D07E98858F}" srcOrd="3" destOrd="0" presId="urn:microsoft.com/office/officeart/2005/8/layout/chevron2"/>
    <dgm:cxn modelId="{78B78097-18D7-4DFD-BDF9-768A7D011C8B}" type="presParOf" srcId="{AC546DE7-7C5B-421C-B7E7-D41CE6AD8B04}" destId="{7D885ADC-1470-4861-98D6-B4E83B157410}" srcOrd="4" destOrd="0" presId="urn:microsoft.com/office/officeart/2005/8/layout/chevron2"/>
    <dgm:cxn modelId="{AC698F4B-780B-47F0-B303-DD42E18701C6}" type="presParOf" srcId="{7D885ADC-1470-4861-98D6-B4E83B157410}" destId="{94138713-F2EA-4494-BEDF-FA2880ACFED4}" srcOrd="0" destOrd="0" presId="urn:microsoft.com/office/officeart/2005/8/layout/chevron2"/>
    <dgm:cxn modelId="{9D483F0E-CB0A-4BCD-8E63-D7C8259DE8BB}" type="presParOf" srcId="{7D885ADC-1470-4861-98D6-B4E83B157410}" destId="{21796A70-BC73-4DC5-98E3-99576D6494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A7F567-4150-4DE1-AE1D-5CBC3E7D6DC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F9260392-C06F-4907-8C55-77CDBBE32B2F}">
      <dgm:prSet phldrT="[Текст]" phldr="1"/>
      <dgm:spPr/>
      <dgm:t>
        <a:bodyPr/>
        <a:lstStyle/>
        <a:p>
          <a:endParaRPr lang="uk-UA" dirty="0"/>
        </a:p>
      </dgm:t>
    </dgm:pt>
    <dgm:pt modelId="{2548AEFF-B9F6-46B1-8A51-FC7540906F49}" type="parTrans" cxnId="{72F460AB-A07F-4546-876F-93AFF4511691}">
      <dgm:prSet/>
      <dgm:spPr/>
      <dgm:t>
        <a:bodyPr/>
        <a:lstStyle/>
        <a:p>
          <a:endParaRPr lang="uk-UA"/>
        </a:p>
      </dgm:t>
    </dgm:pt>
    <dgm:pt modelId="{820ACDF3-7AA4-40C7-9FE2-58CF9B0C615E}" type="sibTrans" cxnId="{72F460AB-A07F-4546-876F-93AFF4511691}">
      <dgm:prSet/>
      <dgm:spPr/>
      <dgm:t>
        <a:bodyPr/>
        <a:lstStyle/>
        <a:p>
          <a:endParaRPr lang="uk-UA"/>
        </a:p>
      </dgm:t>
    </dgm:pt>
    <dgm:pt modelId="{6D6CFF71-48F0-41DB-87C1-B14D3594A5EC}">
      <dgm:prSet phldrT="[Текст]" phldr="1"/>
      <dgm:spPr/>
      <dgm:t>
        <a:bodyPr/>
        <a:lstStyle/>
        <a:p>
          <a:endParaRPr lang="uk-UA" dirty="0"/>
        </a:p>
      </dgm:t>
    </dgm:pt>
    <dgm:pt modelId="{EA199D44-15CE-4267-BF95-2CE6E1CB2665}" type="parTrans" cxnId="{857A675F-A38A-472F-96C5-D27553859596}">
      <dgm:prSet/>
      <dgm:spPr/>
      <dgm:t>
        <a:bodyPr/>
        <a:lstStyle/>
        <a:p>
          <a:endParaRPr lang="uk-UA"/>
        </a:p>
      </dgm:t>
    </dgm:pt>
    <dgm:pt modelId="{85674166-AEB4-4B65-A904-508B3C82C2E4}" type="sibTrans" cxnId="{857A675F-A38A-472F-96C5-D27553859596}">
      <dgm:prSet/>
      <dgm:spPr/>
      <dgm:t>
        <a:bodyPr/>
        <a:lstStyle/>
        <a:p>
          <a:endParaRPr lang="uk-UA"/>
        </a:p>
      </dgm:t>
    </dgm:pt>
    <dgm:pt modelId="{F766169A-00AF-4F83-AC27-2BB8D2EAF6E5}">
      <dgm:prSet phldrT="[Текст]"/>
      <dgm:spPr/>
      <dgm:t>
        <a:bodyPr/>
        <a:lstStyle/>
        <a:p>
          <a:r>
            <a:rPr lang="uk-UA" dirty="0" smtClean="0"/>
            <a:t>свята</a:t>
          </a:r>
          <a:endParaRPr lang="uk-UA" dirty="0"/>
        </a:p>
      </dgm:t>
    </dgm:pt>
    <dgm:pt modelId="{50F6E2E3-8CE5-494F-80AC-827D69CA365D}" type="parTrans" cxnId="{35A32DAF-4C4E-46B2-8CE6-6EE5FF1C094A}">
      <dgm:prSet/>
      <dgm:spPr/>
      <dgm:t>
        <a:bodyPr/>
        <a:lstStyle/>
        <a:p>
          <a:endParaRPr lang="uk-UA"/>
        </a:p>
      </dgm:t>
    </dgm:pt>
    <dgm:pt modelId="{957B1CBE-FB98-4C69-8912-025D4CACD5F7}" type="sibTrans" cxnId="{35A32DAF-4C4E-46B2-8CE6-6EE5FF1C094A}">
      <dgm:prSet/>
      <dgm:spPr/>
      <dgm:t>
        <a:bodyPr/>
        <a:lstStyle/>
        <a:p>
          <a:endParaRPr lang="uk-UA"/>
        </a:p>
      </dgm:t>
    </dgm:pt>
    <dgm:pt modelId="{FEF5EFDA-3AAA-4073-BEE0-9765C8B213BA}">
      <dgm:prSet phldrT="[Текст]"/>
      <dgm:spPr/>
      <dgm:t>
        <a:bodyPr/>
        <a:lstStyle/>
        <a:p>
          <a:r>
            <a:rPr lang="uk-UA" smtClean="0"/>
            <a:t>театралізована </a:t>
          </a:r>
          <a:r>
            <a:rPr lang="uk-UA" dirty="0" smtClean="0"/>
            <a:t>діяльність</a:t>
          </a:r>
          <a:endParaRPr lang="uk-UA" dirty="0"/>
        </a:p>
      </dgm:t>
    </dgm:pt>
    <dgm:pt modelId="{DE70EC00-6611-467C-AEC4-EC265CC02152}" type="parTrans" cxnId="{3C85864D-016D-4CDE-ACA0-8204F237691E}">
      <dgm:prSet/>
      <dgm:spPr/>
      <dgm:t>
        <a:bodyPr/>
        <a:lstStyle/>
        <a:p>
          <a:endParaRPr lang="uk-UA"/>
        </a:p>
      </dgm:t>
    </dgm:pt>
    <dgm:pt modelId="{713DF0BC-297C-4A35-83C7-9BCF5C82BBB1}" type="sibTrans" cxnId="{3C85864D-016D-4CDE-ACA0-8204F237691E}">
      <dgm:prSet/>
      <dgm:spPr/>
      <dgm:t>
        <a:bodyPr/>
        <a:lstStyle/>
        <a:p>
          <a:endParaRPr lang="uk-UA"/>
        </a:p>
      </dgm:t>
    </dgm:pt>
    <dgm:pt modelId="{F0E95A5C-1D27-4E9D-8486-E8FDE45C5B2E}">
      <dgm:prSet phldrT="[Текст]" phldr="1"/>
      <dgm:spPr/>
      <dgm:t>
        <a:bodyPr/>
        <a:lstStyle/>
        <a:p>
          <a:endParaRPr lang="uk-UA" dirty="0"/>
        </a:p>
      </dgm:t>
    </dgm:pt>
    <dgm:pt modelId="{EA91921D-0C99-4730-99E5-0B01252A78D5}" type="parTrans" cxnId="{C55671CB-B52D-44DB-B73E-D2FFF2E857B5}">
      <dgm:prSet/>
      <dgm:spPr/>
      <dgm:t>
        <a:bodyPr/>
        <a:lstStyle/>
        <a:p>
          <a:endParaRPr lang="uk-UA"/>
        </a:p>
      </dgm:t>
    </dgm:pt>
    <dgm:pt modelId="{B058EF60-49D7-4FC0-B5D4-F3007C29DE53}" type="sibTrans" cxnId="{C55671CB-B52D-44DB-B73E-D2FFF2E857B5}">
      <dgm:prSet/>
      <dgm:spPr/>
      <dgm:t>
        <a:bodyPr/>
        <a:lstStyle/>
        <a:p>
          <a:endParaRPr lang="uk-UA"/>
        </a:p>
      </dgm:t>
    </dgm:pt>
    <dgm:pt modelId="{FA1D2CFA-BE2E-4B6C-8C6F-7842FF5B5D72}">
      <dgm:prSet phldrT="[Текст]"/>
      <dgm:spPr/>
      <dgm:t>
        <a:bodyPr/>
        <a:lstStyle/>
        <a:p>
          <a:r>
            <a:rPr lang="uk-UA" dirty="0" smtClean="0"/>
            <a:t>проекти</a:t>
          </a:r>
          <a:endParaRPr lang="uk-UA" dirty="0"/>
        </a:p>
      </dgm:t>
    </dgm:pt>
    <dgm:pt modelId="{D9A77E82-A212-4777-82ED-8809D4712B3B}" type="parTrans" cxnId="{E964F804-A492-4DFF-9163-D2A8A08D6411}">
      <dgm:prSet/>
      <dgm:spPr/>
      <dgm:t>
        <a:bodyPr/>
        <a:lstStyle/>
        <a:p>
          <a:endParaRPr lang="uk-UA"/>
        </a:p>
      </dgm:t>
    </dgm:pt>
    <dgm:pt modelId="{1EBA24DD-1E25-413E-A979-5F315E2FD707}" type="sibTrans" cxnId="{E964F804-A492-4DFF-9163-D2A8A08D6411}">
      <dgm:prSet/>
      <dgm:spPr/>
      <dgm:t>
        <a:bodyPr/>
        <a:lstStyle/>
        <a:p>
          <a:endParaRPr lang="uk-UA"/>
        </a:p>
      </dgm:t>
    </dgm:pt>
    <dgm:pt modelId="{657D7040-EDB9-4573-B300-1750282BDC4E}">
      <dgm:prSet/>
      <dgm:spPr/>
      <dgm:t>
        <a:bodyPr/>
        <a:lstStyle/>
        <a:p>
          <a:r>
            <a:rPr lang="uk-UA" dirty="0" smtClean="0"/>
            <a:t>екскурсії</a:t>
          </a:r>
          <a:endParaRPr lang="uk-UA" dirty="0"/>
        </a:p>
      </dgm:t>
    </dgm:pt>
    <dgm:pt modelId="{A56123E6-8207-4DFC-AD70-F0E07AE5075D}" type="parTrans" cxnId="{0C7CAD4C-2F11-49F0-8026-2DB397798D23}">
      <dgm:prSet/>
      <dgm:spPr/>
      <dgm:t>
        <a:bodyPr/>
        <a:lstStyle/>
        <a:p>
          <a:endParaRPr lang="uk-UA"/>
        </a:p>
      </dgm:t>
    </dgm:pt>
    <dgm:pt modelId="{B674DABF-465E-4004-AE37-2FD55A722B77}" type="sibTrans" cxnId="{0C7CAD4C-2F11-49F0-8026-2DB397798D23}">
      <dgm:prSet/>
      <dgm:spPr/>
      <dgm:t>
        <a:bodyPr/>
        <a:lstStyle/>
        <a:p>
          <a:endParaRPr lang="uk-UA"/>
        </a:p>
      </dgm:t>
    </dgm:pt>
    <dgm:pt modelId="{50C2953E-0303-4B3B-9235-B85F72996794}">
      <dgm:prSet/>
      <dgm:spPr/>
      <dgm:t>
        <a:bodyPr/>
        <a:lstStyle/>
        <a:p>
          <a:r>
            <a:rPr lang="uk-UA" dirty="0" smtClean="0"/>
            <a:t>конкурси</a:t>
          </a:r>
          <a:endParaRPr lang="uk-UA" dirty="0"/>
        </a:p>
      </dgm:t>
    </dgm:pt>
    <dgm:pt modelId="{3C83F3FE-9CAE-4436-8D7C-502F75BABAA5}" type="parTrans" cxnId="{76F47125-C539-4061-9D3D-7E7FA69FFE4B}">
      <dgm:prSet/>
      <dgm:spPr/>
      <dgm:t>
        <a:bodyPr/>
        <a:lstStyle/>
        <a:p>
          <a:endParaRPr lang="uk-UA"/>
        </a:p>
      </dgm:t>
    </dgm:pt>
    <dgm:pt modelId="{E3382555-EE2B-4552-9E03-66A49F4609F9}" type="sibTrans" cxnId="{76F47125-C539-4061-9D3D-7E7FA69FFE4B}">
      <dgm:prSet/>
      <dgm:spPr/>
      <dgm:t>
        <a:bodyPr/>
        <a:lstStyle/>
        <a:p>
          <a:endParaRPr lang="uk-UA"/>
        </a:p>
      </dgm:t>
    </dgm:pt>
    <dgm:pt modelId="{8121B28F-FC64-42E4-AAD9-6A79F0AEFE7E}" type="pres">
      <dgm:prSet presAssocID="{26A7F567-4150-4DE1-AE1D-5CBC3E7D6DC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6942439-73DB-45AF-9721-1A7FCB46FE27}" type="pres">
      <dgm:prSet presAssocID="{F9260392-C06F-4907-8C55-77CDBBE32B2F}" presName="composite" presStyleCnt="0"/>
      <dgm:spPr/>
    </dgm:pt>
    <dgm:pt modelId="{C79AD4C7-4DB5-4DEF-9136-A1A85D88ECB7}" type="pres">
      <dgm:prSet presAssocID="{F9260392-C06F-4907-8C55-77CDBBE32B2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99A84A4-1BD6-426C-AEF5-779B0F8F625C}" type="pres">
      <dgm:prSet presAssocID="{F9260392-C06F-4907-8C55-77CDBBE32B2F}" presName="descendantText" presStyleLbl="alignAcc1" presStyleIdx="0" presStyleCnt="3" custFlipVert="0" custScaleX="101463" custLinFactNeighborX="65303" custLinFactNeighborY="515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34DCCF8-E461-4632-9D57-25EF6DDA72AE}" type="pres">
      <dgm:prSet presAssocID="{820ACDF3-7AA4-40C7-9FE2-58CF9B0C615E}" presName="sp" presStyleCnt="0"/>
      <dgm:spPr/>
    </dgm:pt>
    <dgm:pt modelId="{61817930-BA0E-4712-860E-D62712378A9D}" type="pres">
      <dgm:prSet presAssocID="{6D6CFF71-48F0-41DB-87C1-B14D3594A5EC}" presName="composite" presStyleCnt="0"/>
      <dgm:spPr/>
    </dgm:pt>
    <dgm:pt modelId="{55D0BE22-ED04-4806-B91E-71298EF0B1BF}" type="pres">
      <dgm:prSet presAssocID="{6D6CFF71-48F0-41DB-87C1-B14D3594A5E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FC0F632-EC01-48EE-A96F-FD20D18AB6B7}" type="pres">
      <dgm:prSet presAssocID="{6D6CFF71-48F0-41DB-87C1-B14D3594A5E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F571FC-B5A3-44EC-BD73-CF24A108C653}" type="pres">
      <dgm:prSet presAssocID="{85674166-AEB4-4B65-A904-508B3C82C2E4}" presName="sp" presStyleCnt="0"/>
      <dgm:spPr/>
    </dgm:pt>
    <dgm:pt modelId="{67080DE1-B702-4D40-A2F1-20179BA02703}" type="pres">
      <dgm:prSet presAssocID="{F0E95A5C-1D27-4E9D-8486-E8FDE45C5B2E}" presName="composite" presStyleCnt="0"/>
      <dgm:spPr/>
    </dgm:pt>
    <dgm:pt modelId="{11AD2999-2DE6-43CB-ADA3-A0E72E33B99E}" type="pres">
      <dgm:prSet presAssocID="{F0E95A5C-1D27-4E9D-8486-E8FDE45C5B2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C6B39AE-B0FF-498E-9863-5FA5503F1B01}" type="pres">
      <dgm:prSet presAssocID="{F0E95A5C-1D27-4E9D-8486-E8FDE45C5B2E}" presName="descendantText" presStyleLbl="alignAcc1" presStyleIdx="2" presStyleCnt="3" custLinFactNeighborX="-341" custLinFactNeighborY="-6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2F460AB-A07F-4546-876F-93AFF4511691}" srcId="{26A7F567-4150-4DE1-AE1D-5CBC3E7D6DC1}" destId="{F9260392-C06F-4907-8C55-77CDBBE32B2F}" srcOrd="0" destOrd="0" parTransId="{2548AEFF-B9F6-46B1-8A51-FC7540906F49}" sibTransId="{820ACDF3-7AA4-40C7-9FE2-58CF9B0C615E}"/>
    <dgm:cxn modelId="{C3012680-15C1-4EFA-9A09-61BC476D5934}" type="presOf" srcId="{657D7040-EDB9-4573-B300-1750282BDC4E}" destId="{B99A84A4-1BD6-426C-AEF5-779B0F8F625C}" srcOrd="0" destOrd="0" presId="urn:microsoft.com/office/officeart/2005/8/layout/chevron2"/>
    <dgm:cxn modelId="{0C7CAD4C-2F11-49F0-8026-2DB397798D23}" srcId="{F9260392-C06F-4907-8C55-77CDBBE32B2F}" destId="{657D7040-EDB9-4573-B300-1750282BDC4E}" srcOrd="0" destOrd="0" parTransId="{A56123E6-8207-4DFC-AD70-F0E07AE5075D}" sibTransId="{B674DABF-465E-4004-AE37-2FD55A722B77}"/>
    <dgm:cxn modelId="{857A675F-A38A-472F-96C5-D27553859596}" srcId="{26A7F567-4150-4DE1-AE1D-5CBC3E7D6DC1}" destId="{6D6CFF71-48F0-41DB-87C1-B14D3594A5EC}" srcOrd="1" destOrd="0" parTransId="{EA199D44-15CE-4267-BF95-2CE6E1CB2665}" sibTransId="{85674166-AEB4-4B65-A904-508B3C82C2E4}"/>
    <dgm:cxn modelId="{503E8FFA-2747-4B70-85E1-12630E7B55F4}" type="presOf" srcId="{FA1D2CFA-BE2E-4B6C-8C6F-7842FF5B5D72}" destId="{9C6B39AE-B0FF-498E-9863-5FA5503F1B01}" srcOrd="0" destOrd="0" presId="urn:microsoft.com/office/officeart/2005/8/layout/chevron2"/>
    <dgm:cxn modelId="{077B57DC-5E69-4BAC-95FB-89B423421B94}" type="presOf" srcId="{F9260392-C06F-4907-8C55-77CDBBE32B2F}" destId="{C79AD4C7-4DB5-4DEF-9136-A1A85D88ECB7}" srcOrd="0" destOrd="0" presId="urn:microsoft.com/office/officeart/2005/8/layout/chevron2"/>
    <dgm:cxn modelId="{654F6715-324E-4E72-AB79-A5D5A2607B70}" type="presOf" srcId="{FEF5EFDA-3AAA-4073-BEE0-9765C8B213BA}" destId="{0FC0F632-EC01-48EE-A96F-FD20D18AB6B7}" srcOrd="0" destOrd="1" presId="urn:microsoft.com/office/officeart/2005/8/layout/chevron2"/>
    <dgm:cxn modelId="{35A32DAF-4C4E-46B2-8CE6-6EE5FF1C094A}" srcId="{6D6CFF71-48F0-41DB-87C1-B14D3594A5EC}" destId="{F766169A-00AF-4F83-AC27-2BB8D2EAF6E5}" srcOrd="0" destOrd="0" parTransId="{50F6E2E3-8CE5-494F-80AC-827D69CA365D}" sibTransId="{957B1CBE-FB98-4C69-8912-025D4CACD5F7}"/>
    <dgm:cxn modelId="{B21C6FD7-A506-4E17-85A4-25308EBA22D0}" type="presOf" srcId="{50C2953E-0303-4B3B-9235-B85F72996794}" destId="{B99A84A4-1BD6-426C-AEF5-779B0F8F625C}" srcOrd="0" destOrd="1" presId="urn:microsoft.com/office/officeart/2005/8/layout/chevron2"/>
    <dgm:cxn modelId="{76F47125-C539-4061-9D3D-7E7FA69FFE4B}" srcId="{F9260392-C06F-4907-8C55-77CDBBE32B2F}" destId="{50C2953E-0303-4B3B-9235-B85F72996794}" srcOrd="1" destOrd="0" parTransId="{3C83F3FE-9CAE-4436-8D7C-502F75BABAA5}" sibTransId="{E3382555-EE2B-4552-9E03-66A49F4609F9}"/>
    <dgm:cxn modelId="{74CFC426-B79D-410D-BB74-EF2A4C3147DA}" type="presOf" srcId="{F766169A-00AF-4F83-AC27-2BB8D2EAF6E5}" destId="{0FC0F632-EC01-48EE-A96F-FD20D18AB6B7}" srcOrd="0" destOrd="0" presId="urn:microsoft.com/office/officeart/2005/8/layout/chevron2"/>
    <dgm:cxn modelId="{E964F804-A492-4DFF-9163-D2A8A08D6411}" srcId="{F0E95A5C-1D27-4E9D-8486-E8FDE45C5B2E}" destId="{FA1D2CFA-BE2E-4B6C-8C6F-7842FF5B5D72}" srcOrd="0" destOrd="0" parTransId="{D9A77E82-A212-4777-82ED-8809D4712B3B}" sibTransId="{1EBA24DD-1E25-413E-A979-5F315E2FD707}"/>
    <dgm:cxn modelId="{FDC6FDDB-9074-4C47-8E56-DA98F9FA5A66}" type="presOf" srcId="{26A7F567-4150-4DE1-AE1D-5CBC3E7D6DC1}" destId="{8121B28F-FC64-42E4-AAD9-6A79F0AEFE7E}" srcOrd="0" destOrd="0" presId="urn:microsoft.com/office/officeart/2005/8/layout/chevron2"/>
    <dgm:cxn modelId="{F7E901AD-8423-42C5-9724-4A44E30E836F}" type="presOf" srcId="{F0E95A5C-1D27-4E9D-8486-E8FDE45C5B2E}" destId="{11AD2999-2DE6-43CB-ADA3-A0E72E33B99E}" srcOrd="0" destOrd="0" presId="urn:microsoft.com/office/officeart/2005/8/layout/chevron2"/>
    <dgm:cxn modelId="{3C85864D-016D-4CDE-ACA0-8204F237691E}" srcId="{6D6CFF71-48F0-41DB-87C1-B14D3594A5EC}" destId="{FEF5EFDA-3AAA-4073-BEE0-9765C8B213BA}" srcOrd="1" destOrd="0" parTransId="{DE70EC00-6611-467C-AEC4-EC265CC02152}" sibTransId="{713DF0BC-297C-4A35-83C7-9BCF5C82BBB1}"/>
    <dgm:cxn modelId="{C55671CB-B52D-44DB-B73E-D2FFF2E857B5}" srcId="{26A7F567-4150-4DE1-AE1D-5CBC3E7D6DC1}" destId="{F0E95A5C-1D27-4E9D-8486-E8FDE45C5B2E}" srcOrd="2" destOrd="0" parTransId="{EA91921D-0C99-4730-99E5-0B01252A78D5}" sibTransId="{B058EF60-49D7-4FC0-B5D4-F3007C29DE53}"/>
    <dgm:cxn modelId="{057B265D-ACDD-492F-A334-C1329F76A23C}" type="presOf" srcId="{6D6CFF71-48F0-41DB-87C1-B14D3594A5EC}" destId="{55D0BE22-ED04-4806-B91E-71298EF0B1BF}" srcOrd="0" destOrd="0" presId="urn:microsoft.com/office/officeart/2005/8/layout/chevron2"/>
    <dgm:cxn modelId="{6907A2F7-FBFC-4481-A79C-C0B315B787B6}" type="presParOf" srcId="{8121B28F-FC64-42E4-AAD9-6A79F0AEFE7E}" destId="{E6942439-73DB-45AF-9721-1A7FCB46FE27}" srcOrd="0" destOrd="0" presId="urn:microsoft.com/office/officeart/2005/8/layout/chevron2"/>
    <dgm:cxn modelId="{96A074C2-E00C-4162-85C6-0C56152D87BF}" type="presParOf" srcId="{E6942439-73DB-45AF-9721-1A7FCB46FE27}" destId="{C79AD4C7-4DB5-4DEF-9136-A1A85D88ECB7}" srcOrd="0" destOrd="0" presId="urn:microsoft.com/office/officeart/2005/8/layout/chevron2"/>
    <dgm:cxn modelId="{D73B597D-FB89-410F-A0BA-29F165E3EBF9}" type="presParOf" srcId="{E6942439-73DB-45AF-9721-1A7FCB46FE27}" destId="{B99A84A4-1BD6-426C-AEF5-779B0F8F625C}" srcOrd="1" destOrd="0" presId="urn:microsoft.com/office/officeart/2005/8/layout/chevron2"/>
    <dgm:cxn modelId="{7AACF022-CBE6-45D2-A298-429F5EEC702E}" type="presParOf" srcId="{8121B28F-FC64-42E4-AAD9-6A79F0AEFE7E}" destId="{134DCCF8-E461-4632-9D57-25EF6DDA72AE}" srcOrd="1" destOrd="0" presId="urn:microsoft.com/office/officeart/2005/8/layout/chevron2"/>
    <dgm:cxn modelId="{CAF7BE91-8A95-4862-9AAD-86E0F9B976BB}" type="presParOf" srcId="{8121B28F-FC64-42E4-AAD9-6A79F0AEFE7E}" destId="{61817930-BA0E-4712-860E-D62712378A9D}" srcOrd="2" destOrd="0" presId="urn:microsoft.com/office/officeart/2005/8/layout/chevron2"/>
    <dgm:cxn modelId="{7F1B1504-E95E-48AA-8266-47FB7B823B9B}" type="presParOf" srcId="{61817930-BA0E-4712-860E-D62712378A9D}" destId="{55D0BE22-ED04-4806-B91E-71298EF0B1BF}" srcOrd="0" destOrd="0" presId="urn:microsoft.com/office/officeart/2005/8/layout/chevron2"/>
    <dgm:cxn modelId="{C83A214B-7659-4A7C-A799-CB778855542D}" type="presParOf" srcId="{61817930-BA0E-4712-860E-D62712378A9D}" destId="{0FC0F632-EC01-48EE-A96F-FD20D18AB6B7}" srcOrd="1" destOrd="0" presId="urn:microsoft.com/office/officeart/2005/8/layout/chevron2"/>
    <dgm:cxn modelId="{172E80A6-C5C6-4737-A68D-3DDF7AF567A4}" type="presParOf" srcId="{8121B28F-FC64-42E4-AAD9-6A79F0AEFE7E}" destId="{CAF571FC-B5A3-44EC-BD73-CF24A108C653}" srcOrd="3" destOrd="0" presId="urn:microsoft.com/office/officeart/2005/8/layout/chevron2"/>
    <dgm:cxn modelId="{4E3A6DE3-CE58-43CE-9169-A8F72227302A}" type="presParOf" srcId="{8121B28F-FC64-42E4-AAD9-6A79F0AEFE7E}" destId="{67080DE1-B702-4D40-A2F1-20179BA02703}" srcOrd="4" destOrd="0" presId="urn:microsoft.com/office/officeart/2005/8/layout/chevron2"/>
    <dgm:cxn modelId="{24EDEB96-7D29-4DE6-B0CF-F7D10647383A}" type="presParOf" srcId="{67080DE1-B702-4D40-A2F1-20179BA02703}" destId="{11AD2999-2DE6-43CB-ADA3-A0E72E33B99E}" srcOrd="0" destOrd="0" presId="urn:microsoft.com/office/officeart/2005/8/layout/chevron2"/>
    <dgm:cxn modelId="{E7BB0DAA-C89C-4DF8-B41E-64237F3F6D07}" type="presParOf" srcId="{67080DE1-B702-4D40-A2F1-20179BA02703}" destId="{9C6B39AE-B0FF-498E-9863-5FA5503F1B0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8BF48F-565A-4390-9D0C-5677EFEDE05B}">
      <dsp:nvSpPr>
        <dsp:cNvPr id="0" name=""/>
        <dsp:cNvSpPr/>
      </dsp:nvSpPr>
      <dsp:spPr>
        <a:xfrm rot="5400000">
          <a:off x="-238851" y="239239"/>
          <a:ext cx="1592341" cy="111463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-5400000">
        <a:off x="1" y="557708"/>
        <a:ext cx="1114639" cy="477702"/>
      </dsp:txXfrm>
    </dsp:sp>
    <dsp:sp modelId="{2FDB38E8-550C-442C-ACCA-296B3305A872}">
      <dsp:nvSpPr>
        <dsp:cNvPr id="0" name=""/>
        <dsp:cNvSpPr/>
      </dsp:nvSpPr>
      <dsp:spPr>
        <a:xfrm rot="5400000">
          <a:off x="4154608" y="-3039581"/>
          <a:ext cx="1035022" cy="711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err="1" smtClean="0"/>
            <a:t>Щоденні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вправи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із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скоромовками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err="1" smtClean="0"/>
            <a:t>Першоразове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самостійне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прочитування</a:t>
          </a:r>
          <a:r>
            <a:rPr lang="ru-RU" sz="1600" kern="1200" dirty="0" smtClean="0"/>
            <a:t> тексту</a:t>
          </a:r>
          <a:endParaRPr lang="ru-RU" sz="1600" kern="1200" dirty="0"/>
        </a:p>
      </dsp:txBody>
      <dsp:txXfrm rot="-5400000">
        <a:off x="1114639" y="50914"/>
        <a:ext cx="7064434" cy="933970"/>
      </dsp:txXfrm>
    </dsp:sp>
    <dsp:sp modelId="{D17D8ABF-17C1-4B2D-BCEC-411FF52A4845}">
      <dsp:nvSpPr>
        <dsp:cNvPr id="0" name=""/>
        <dsp:cNvSpPr/>
      </dsp:nvSpPr>
      <dsp:spPr>
        <a:xfrm rot="5400000">
          <a:off x="-238851" y="1637240"/>
          <a:ext cx="1592341" cy="111463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-5400000">
        <a:off x="1" y="1955709"/>
        <a:ext cx="1114639" cy="477702"/>
      </dsp:txXfrm>
    </dsp:sp>
    <dsp:sp modelId="{DEDC535D-07E4-438E-AA39-4D0407D262AF}">
      <dsp:nvSpPr>
        <dsp:cNvPr id="0" name=""/>
        <dsp:cNvSpPr/>
      </dsp:nvSpPr>
      <dsp:spPr>
        <a:xfrm rot="5400000">
          <a:off x="4154608" y="-1641580"/>
          <a:ext cx="1035022" cy="711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err="1" smtClean="0"/>
            <a:t>Стеження</a:t>
          </a:r>
          <a:r>
            <a:rPr lang="ru-RU" sz="1600" kern="1200" dirty="0" smtClean="0"/>
            <a:t> за текстом у </a:t>
          </a:r>
          <a:r>
            <a:rPr lang="ru-RU" sz="1600" kern="1200" dirty="0" err="1" smtClean="0"/>
            <a:t>підручнику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err="1" smtClean="0"/>
            <a:t>Використання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вправ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вміння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швидко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орієнтуватися</a:t>
          </a:r>
          <a:r>
            <a:rPr lang="ru-RU" sz="1600" kern="1200" dirty="0" smtClean="0"/>
            <a:t> в </a:t>
          </a:r>
          <a:r>
            <a:rPr lang="ru-RU" sz="1600" kern="1200" dirty="0" err="1" smtClean="0"/>
            <a:t>тексті</a:t>
          </a:r>
          <a:endParaRPr lang="ru-RU" sz="1600" kern="1200" dirty="0"/>
        </a:p>
      </dsp:txBody>
      <dsp:txXfrm rot="-5400000">
        <a:off x="1114639" y="1448915"/>
        <a:ext cx="7064434" cy="933970"/>
      </dsp:txXfrm>
    </dsp:sp>
    <dsp:sp modelId="{5DCCED53-9D9E-43F8-87C4-98CBCAA77992}">
      <dsp:nvSpPr>
        <dsp:cNvPr id="0" name=""/>
        <dsp:cNvSpPr/>
      </dsp:nvSpPr>
      <dsp:spPr>
        <a:xfrm rot="5400000">
          <a:off x="-238851" y="3035241"/>
          <a:ext cx="1592341" cy="111463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-5400000">
        <a:off x="1" y="3353710"/>
        <a:ext cx="1114639" cy="477702"/>
      </dsp:txXfrm>
    </dsp:sp>
    <dsp:sp modelId="{C7015E4E-9A9E-4FF3-8776-390B6D2E3DB8}">
      <dsp:nvSpPr>
        <dsp:cNvPr id="0" name=""/>
        <dsp:cNvSpPr/>
      </dsp:nvSpPr>
      <dsp:spPr>
        <a:xfrm rot="5400000">
          <a:off x="4154608" y="-243579"/>
          <a:ext cx="1035022" cy="711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err="1" smtClean="0"/>
            <a:t>Широке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використання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ігор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кросвордів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що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потребують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вміння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читати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err="1" smtClean="0"/>
            <a:t>Систематичність</a:t>
          </a:r>
          <a:r>
            <a:rPr lang="ru-RU" sz="1600" kern="1200" dirty="0" smtClean="0"/>
            <a:t> і </a:t>
          </a:r>
          <a:r>
            <a:rPr lang="ru-RU" sz="1600" kern="1200" dirty="0" err="1" smtClean="0"/>
            <a:t>обов</a:t>
          </a:r>
          <a:r>
            <a:rPr lang="en-US" sz="1600" kern="1200" dirty="0" smtClean="0"/>
            <a:t>’</a:t>
          </a:r>
          <a:r>
            <a:rPr lang="ru-RU" sz="1600" kern="1200" dirty="0" err="1" smtClean="0"/>
            <a:t>язковість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щоденних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тренувань</a:t>
          </a:r>
          <a:r>
            <a:rPr lang="ru-RU" sz="1600" kern="1200" dirty="0" smtClean="0"/>
            <a:t> з </a:t>
          </a:r>
          <a:r>
            <a:rPr lang="ru-RU" sz="1600" kern="1200" dirty="0" err="1" smtClean="0"/>
            <a:t>розвитку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навички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читання</a:t>
          </a:r>
          <a:endParaRPr lang="ru-RU" sz="1600" kern="1200" dirty="0"/>
        </a:p>
      </dsp:txBody>
      <dsp:txXfrm rot="-5400000">
        <a:off x="1114639" y="2846916"/>
        <a:ext cx="7064434" cy="9339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7E556A-F257-486A-AE88-78485911DDCD}">
      <dsp:nvSpPr>
        <dsp:cNvPr id="0" name=""/>
        <dsp:cNvSpPr/>
      </dsp:nvSpPr>
      <dsp:spPr>
        <a:xfrm rot="5400000">
          <a:off x="-238868" y="239242"/>
          <a:ext cx="1592456" cy="11147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 dirty="0"/>
        </a:p>
      </dsp:txBody>
      <dsp:txXfrm rot="-5400000">
        <a:off x="1" y="557734"/>
        <a:ext cx="1114719" cy="477737"/>
      </dsp:txXfrm>
    </dsp:sp>
    <dsp:sp modelId="{CF9AB001-6C25-4572-8805-C8EC6367A8EA}">
      <dsp:nvSpPr>
        <dsp:cNvPr id="0" name=""/>
        <dsp:cNvSpPr/>
      </dsp:nvSpPr>
      <dsp:spPr>
        <a:xfrm rot="5400000">
          <a:off x="4130349" y="-3039891"/>
          <a:ext cx="1035096" cy="7114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Вивчення сімей учнів (спостереження, анкетування) </a:t>
          </a:r>
          <a:endParaRPr lang="uk-UA" sz="2000" kern="1200" dirty="0"/>
        </a:p>
      </dsp:txBody>
      <dsp:txXfrm rot="-5400000">
        <a:off x="1090458" y="50529"/>
        <a:ext cx="7064351" cy="934038"/>
      </dsp:txXfrm>
    </dsp:sp>
    <dsp:sp modelId="{502308AC-3EB9-4114-A1C5-64B611D01612}">
      <dsp:nvSpPr>
        <dsp:cNvPr id="0" name=""/>
        <dsp:cNvSpPr/>
      </dsp:nvSpPr>
      <dsp:spPr>
        <a:xfrm rot="5400000">
          <a:off x="-238868" y="1637358"/>
          <a:ext cx="1592456" cy="11147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 dirty="0"/>
        </a:p>
      </dsp:txBody>
      <dsp:txXfrm rot="-5400000">
        <a:off x="1" y="1955850"/>
        <a:ext cx="1114719" cy="477737"/>
      </dsp:txXfrm>
    </dsp:sp>
    <dsp:sp modelId="{63B4B728-55E4-4AD7-8380-17BB8BB45632}">
      <dsp:nvSpPr>
        <dsp:cNvPr id="0" name=""/>
        <dsp:cNvSpPr/>
      </dsp:nvSpPr>
      <dsp:spPr>
        <a:xfrm rot="5400000">
          <a:off x="4154611" y="-1641401"/>
          <a:ext cx="1035096" cy="7114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Батьківський всеобуч (індивідуальні та групові консультації, тренінги, відкриті уроки)</a:t>
          </a:r>
          <a:endParaRPr lang="uk-UA" sz="2000" kern="1200" dirty="0"/>
        </a:p>
      </dsp:txBody>
      <dsp:txXfrm rot="-5400000">
        <a:off x="1114720" y="1449019"/>
        <a:ext cx="7064351" cy="934038"/>
      </dsp:txXfrm>
    </dsp:sp>
    <dsp:sp modelId="{94138713-F2EA-4494-BEDF-FA2880ACFED4}">
      <dsp:nvSpPr>
        <dsp:cNvPr id="0" name=""/>
        <dsp:cNvSpPr/>
      </dsp:nvSpPr>
      <dsp:spPr>
        <a:xfrm rot="5400000">
          <a:off x="-238868" y="3035474"/>
          <a:ext cx="1592456" cy="11147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/>
        </a:p>
      </dsp:txBody>
      <dsp:txXfrm rot="-5400000">
        <a:off x="1" y="3353966"/>
        <a:ext cx="1114719" cy="477737"/>
      </dsp:txXfrm>
    </dsp:sp>
    <dsp:sp modelId="{21796A70-BC73-4DC5-98E3-99576D6494EA}">
      <dsp:nvSpPr>
        <dsp:cNvPr id="0" name=""/>
        <dsp:cNvSpPr/>
      </dsp:nvSpPr>
      <dsp:spPr>
        <a:xfrm rot="5400000">
          <a:off x="4130349" y="-249910"/>
          <a:ext cx="1035096" cy="7114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Спільна робота ( загальношкільні і класні збори, спільні свята)</a:t>
          </a:r>
          <a:endParaRPr lang="uk-UA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000" kern="1200" dirty="0"/>
        </a:p>
      </dsp:txBody>
      <dsp:txXfrm rot="-5400000">
        <a:off x="1090458" y="2840510"/>
        <a:ext cx="7064351" cy="9340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9AD4C7-4DB5-4DEF-9136-A1A85D88ECB7}">
      <dsp:nvSpPr>
        <dsp:cNvPr id="0" name=""/>
        <dsp:cNvSpPr/>
      </dsp:nvSpPr>
      <dsp:spPr>
        <a:xfrm rot="5400000">
          <a:off x="-264661" y="241152"/>
          <a:ext cx="1590901" cy="11136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 dirty="0"/>
        </a:p>
      </dsp:txBody>
      <dsp:txXfrm rot="-5400000">
        <a:off x="-26025" y="559333"/>
        <a:ext cx="1113631" cy="477270"/>
      </dsp:txXfrm>
    </dsp:sp>
    <dsp:sp modelId="{B99A84A4-1BD6-426C-AEF5-779B0F8F625C}">
      <dsp:nvSpPr>
        <dsp:cNvPr id="0" name=""/>
        <dsp:cNvSpPr/>
      </dsp:nvSpPr>
      <dsp:spPr>
        <a:xfrm rot="5400000">
          <a:off x="4128545" y="-3037222"/>
          <a:ext cx="1034086" cy="72200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kern="1200" dirty="0" smtClean="0"/>
            <a:t>екскурсії</a:t>
          </a:r>
          <a:endParaRPr lang="uk-UA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kern="1200" dirty="0" smtClean="0"/>
            <a:t>конкурси</a:t>
          </a:r>
          <a:endParaRPr lang="uk-UA" sz="2900" kern="1200" dirty="0"/>
        </a:p>
      </dsp:txBody>
      <dsp:txXfrm rot="-5400000">
        <a:off x="1035551" y="106252"/>
        <a:ext cx="7169595" cy="933126"/>
      </dsp:txXfrm>
    </dsp:sp>
    <dsp:sp modelId="{55D0BE22-ED04-4806-B91E-71298EF0B1BF}">
      <dsp:nvSpPr>
        <dsp:cNvPr id="0" name=""/>
        <dsp:cNvSpPr/>
      </dsp:nvSpPr>
      <dsp:spPr>
        <a:xfrm rot="5400000">
          <a:off x="-264661" y="1637902"/>
          <a:ext cx="1590901" cy="11136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 dirty="0"/>
        </a:p>
      </dsp:txBody>
      <dsp:txXfrm rot="-5400000">
        <a:off x="-26025" y="1956083"/>
        <a:ext cx="1113631" cy="477270"/>
      </dsp:txXfrm>
    </dsp:sp>
    <dsp:sp modelId="{0FC0F632-EC01-48EE-A96F-FD20D18AB6B7}">
      <dsp:nvSpPr>
        <dsp:cNvPr id="0" name=""/>
        <dsp:cNvSpPr/>
      </dsp:nvSpPr>
      <dsp:spPr>
        <a:xfrm rot="5400000">
          <a:off x="4128545" y="-1641673"/>
          <a:ext cx="1034086" cy="71159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kern="1200" dirty="0" smtClean="0"/>
            <a:t>свята</a:t>
          </a:r>
          <a:endParaRPr lang="uk-UA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kern="1200" smtClean="0"/>
            <a:t>театралізована </a:t>
          </a:r>
          <a:r>
            <a:rPr lang="uk-UA" sz="2900" kern="1200" dirty="0" smtClean="0"/>
            <a:t>діяльність</a:t>
          </a:r>
          <a:endParaRPr lang="uk-UA" sz="2900" kern="1200" dirty="0"/>
        </a:p>
      </dsp:txBody>
      <dsp:txXfrm rot="-5400000">
        <a:off x="1087604" y="1449748"/>
        <a:ext cx="7065488" cy="933126"/>
      </dsp:txXfrm>
    </dsp:sp>
    <dsp:sp modelId="{11AD2999-2DE6-43CB-ADA3-A0E72E33B99E}">
      <dsp:nvSpPr>
        <dsp:cNvPr id="0" name=""/>
        <dsp:cNvSpPr/>
      </dsp:nvSpPr>
      <dsp:spPr>
        <a:xfrm rot="5400000">
          <a:off x="-264661" y="3034653"/>
          <a:ext cx="1590901" cy="11136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 dirty="0"/>
        </a:p>
      </dsp:txBody>
      <dsp:txXfrm rot="-5400000">
        <a:off x="-26025" y="3352834"/>
        <a:ext cx="1113631" cy="477270"/>
      </dsp:txXfrm>
    </dsp:sp>
    <dsp:sp modelId="{9C6B39AE-B0FF-498E-9863-5FA5503F1B01}">
      <dsp:nvSpPr>
        <dsp:cNvPr id="0" name=""/>
        <dsp:cNvSpPr/>
      </dsp:nvSpPr>
      <dsp:spPr>
        <a:xfrm rot="5400000">
          <a:off x="4104280" y="-251541"/>
          <a:ext cx="1034086" cy="71159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kern="1200" dirty="0" smtClean="0"/>
            <a:t>проекти</a:t>
          </a:r>
          <a:endParaRPr lang="uk-UA" sz="2900" kern="1200" dirty="0"/>
        </a:p>
      </dsp:txBody>
      <dsp:txXfrm rot="-5400000">
        <a:off x="1063339" y="2839880"/>
        <a:ext cx="7065488" cy="933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D4D3C-9481-43C8-B776-BFD94EEC166E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785F7-0EC4-4FA6-AFDA-5C1B39E80D3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5956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E785F7-0EC4-4FA6-AFDA-5C1B39E80D3A}" type="slidenum">
              <a:rPr lang="uk-UA" smtClean="0"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661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32E3B6-D0EF-4B31-9A28-18D1749868EC}" type="datetimeFigureOut">
              <a:rPr lang="uk-UA" smtClean="0"/>
              <a:pPr/>
              <a:t>20.01.2021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CB095B-79B3-44E6-99E1-895FA3933E53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1.jpeg"/><Relationship Id="rId7" Type="http://schemas.openxmlformats.org/officeDocument/2006/relationships/image" Target="../media/image7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0.emf"/><Relationship Id="rId11" Type="http://schemas.openxmlformats.org/officeDocument/2006/relationships/image" Target="../media/image77.jpeg"/><Relationship Id="rId5" Type="http://schemas.openxmlformats.org/officeDocument/2006/relationships/package" Target="../embeddings/_________Microsoft_Word.docx"/><Relationship Id="rId10" Type="http://schemas.openxmlformats.org/officeDocument/2006/relationships/image" Target="../media/image76.jpeg"/><Relationship Id="rId4" Type="http://schemas.openxmlformats.org/officeDocument/2006/relationships/image" Target="../media/image72.jpeg"/><Relationship Id="rId9" Type="http://schemas.openxmlformats.org/officeDocument/2006/relationships/image" Target="../media/image7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84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8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2088232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Хмельницька</a:t>
            </a:r>
            <a:br>
              <a:rPr lang="uk-UA" sz="3600" dirty="0" smtClean="0"/>
            </a:br>
            <a:r>
              <a:rPr lang="uk-UA" sz="3600" dirty="0" smtClean="0"/>
              <a:t>спеціалізована</a:t>
            </a:r>
            <a:br>
              <a:rPr lang="uk-UA" sz="3600" dirty="0" smtClean="0"/>
            </a:br>
            <a:r>
              <a:rPr lang="uk-UA" sz="3600" dirty="0" smtClean="0"/>
              <a:t>школа І ступеня №30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152792"/>
          </a:xfrm>
        </p:spPr>
        <p:txBody>
          <a:bodyPr>
            <a:noAutofit/>
          </a:bodyPr>
          <a:lstStyle/>
          <a:p>
            <a:pPr algn="ctr"/>
            <a:r>
              <a:rPr lang="uk-UA" sz="4800" dirty="0" err="1" smtClean="0">
                <a:latin typeface="Comic Sans MS" pitchFamily="66" charset="0"/>
              </a:rPr>
              <a:t>Портфоліо</a:t>
            </a:r>
            <a:r>
              <a:rPr lang="uk-UA" sz="4800" dirty="0" smtClean="0">
                <a:latin typeface="Comic Sans MS" pitchFamily="66" charset="0"/>
              </a:rPr>
              <a:t> </a:t>
            </a:r>
          </a:p>
          <a:p>
            <a:pPr algn="ctr"/>
            <a:r>
              <a:rPr lang="uk-UA" sz="4800" dirty="0" smtClean="0">
                <a:latin typeface="Comic Sans MS" pitchFamily="66" charset="0"/>
              </a:rPr>
              <a:t>вчителя початкових класів</a:t>
            </a:r>
          </a:p>
          <a:p>
            <a:pPr algn="ctr"/>
            <a:r>
              <a:rPr lang="uk-UA" sz="4800" dirty="0" smtClean="0">
                <a:latin typeface="Comic Sans MS" pitchFamily="66" charset="0"/>
              </a:rPr>
              <a:t>Дичко Майї Вікторівни</a:t>
            </a:r>
            <a:endParaRPr lang="uk-UA" sz="4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400" b="1" dirty="0" smtClean="0"/>
              <a:t>Нетрадиційні методики </a:t>
            </a:r>
            <a:br>
              <a:rPr lang="uk-UA" sz="4400" b="1" dirty="0" smtClean="0"/>
            </a:br>
            <a:r>
              <a:rPr lang="uk-UA" sz="4400" b="1" dirty="0" smtClean="0"/>
              <a:t>навчання читання</a:t>
            </a:r>
            <a:endParaRPr lang="uk-UA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2400" b="1" dirty="0" smtClean="0">
                <a:latin typeface="+mj-lt"/>
              </a:rPr>
              <a:t>У своїй практичній діяльності використовую</a:t>
            </a:r>
            <a:r>
              <a:rPr lang="uk-UA" sz="3200" dirty="0" smtClean="0">
                <a:latin typeface="+mj-lt"/>
              </a:rPr>
              <a:t>:</a:t>
            </a:r>
          </a:p>
          <a:p>
            <a:r>
              <a:rPr lang="uk-UA" sz="2400" dirty="0" smtClean="0"/>
              <a:t>Методика вироблення навичок </a:t>
            </a:r>
            <a:r>
              <a:rPr lang="uk-UA" sz="2400" dirty="0" err="1" smtClean="0"/>
              <a:t>швидкочитання</a:t>
            </a:r>
            <a:r>
              <a:rPr lang="uk-UA" sz="2400" dirty="0" smtClean="0"/>
              <a:t> для першокласників (автор </a:t>
            </a:r>
            <a:r>
              <a:rPr lang="uk-UA" sz="2400" dirty="0" err="1" smtClean="0"/>
              <a:t>Б.В.Динга</a:t>
            </a:r>
            <a:r>
              <a:rPr lang="uk-UA" sz="2400" dirty="0" smtClean="0"/>
              <a:t>)</a:t>
            </a:r>
          </a:p>
          <a:p>
            <a:r>
              <a:rPr lang="uk-UA" sz="2400" dirty="0" smtClean="0"/>
              <a:t>Удосконалення навички читання(система зорових диктантів </a:t>
            </a:r>
            <a:r>
              <a:rPr lang="uk-UA" sz="2400" dirty="0" err="1" smtClean="0"/>
              <a:t>І.Т.Федоренка</a:t>
            </a:r>
            <a:r>
              <a:rPr lang="uk-UA" sz="2400" dirty="0" smtClean="0"/>
              <a:t>)</a:t>
            </a:r>
          </a:p>
          <a:p>
            <a:r>
              <a:rPr lang="uk-UA" sz="2400" dirty="0" smtClean="0"/>
              <a:t>Вироблення догадки під час читання ( автор </a:t>
            </a:r>
            <a:r>
              <a:rPr lang="uk-UA" sz="2400" dirty="0" err="1" smtClean="0"/>
              <a:t>І.З.Постоловський</a:t>
            </a:r>
            <a:r>
              <a:rPr lang="uk-UA" sz="2400" dirty="0" smtClean="0"/>
              <a:t>)</a:t>
            </a:r>
          </a:p>
          <a:p>
            <a:r>
              <a:rPr lang="uk-UA" sz="2400" dirty="0" smtClean="0"/>
              <a:t>Деформовані слова і речення за  В.Б. </a:t>
            </a:r>
            <a:r>
              <a:rPr lang="uk-UA" sz="2400" dirty="0" err="1" smtClean="0"/>
              <a:t>Едегеєм</a:t>
            </a:r>
            <a:r>
              <a:rPr lang="uk-UA" sz="2400" dirty="0" smtClean="0"/>
              <a:t>.</a:t>
            </a:r>
          </a:p>
          <a:p>
            <a:r>
              <a:rPr lang="uk-UA" sz="2400" dirty="0" smtClean="0"/>
              <a:t>Таблиці </a:t>
            </a:r>
            <a:r>
              <a:rPr lang="uk-UA" sz="2400" dirty="0" err="1" smtClean="0"/>
              <a:t>Шульте</a:t>
            </a:r>
            <a:endParaRPr lang="uk-UA" sz="2400" dirty="0" smtClean="0"/>
          </a:p>
          <a:p>
            <a:r>
              <a:rPr lang="uk-UA" sz="2400" dirty="0" smtClean="0"/>
              <a:t>Технологія </a:t>
            </a:r>
            <a:r>
              <a:rPr lang="uk-UA" sz="2400" dirty="0" err="1" smtClean="0"/>
              <a:t>Глена</a:t>
            </a:r>
            <a:r>
              <a:rPr lang="uk-UA" sz="2400" dirty="0" smtClean="0"/>
              <a:t> Домена</a:t>
            </a:r>
          </a:p>
          <a:p>
            <a:r>
              <a:rPr lang="uk-UA" sz="2400" dirty="0" smtClean="0"/>
              <a:t> Метод </a:t>
            </a:r>
            <a:r>
              <a:rPr lang="uk-UA" sz="2400" smtClean="0"/>
              <a:t>асоціативної </a:t>
            </a:r>
            <a:r>
              <a:rPr lang="uk-UA" sz="2400" smtClean="0"/>
              <a:t>колористики</a:t>
            </a:r>
            <a:endParaRPr lang="uk-UA" sz="2400" dirty="0" smtClean="0"/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4714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800" b="1" dirty="0" smtClean="0"/>
              <a:t>Методика вироблення навичок </a:t>
            </a:r>
            <a:r>
              <a:rPr lang="uk-UA" sz="2800" b="1" dirty="0" err="1" smtClean="0"/>
              <a:t>швидкочитання</a:t>
            </a:r>
            <a:r>
              <a:rPr lang="uk-UA" sz="2800" b="1" dirty="0" smtClean="0"/>
              <a:t> першокласників за таблицями </a:t>
            </a:r>
            <a:r>
              <a:rPr lang="uk-UA" sz="2800" b="1" dirty="0" err="1" smtClean="0"/>
              <a:t>Б.В.Динги</a:t>
            </a:r>
            <a:r>
              <a:rPr lang="uk-UA" sz="2800" b="1" dirty="0" smtClean="0"/>
              <a:t> </a:t>
            </a:r>
            <a:endParaRPr lang="uk-UA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b="1" i="1" dirty="0" smtClean="0">
                <a:latin typeface="+mj-lt"/>
              </a:rPr>
              <a:t>«Таблиці </a:t>
            </a:r>
            <a:r>
              <a:rPr lang="uk-UA" sz="2800" b="1" i="1" dirty="0" err="1" smtClean="0">
                <a:latin typeface="+mj-lt"/>
              </a:rPr>
              <a:t>Читалочки</a:t>
            </a:r>
            <a:r>
              <a:rPr lang="uk-UA" sz="2800" b="1" i="1" dirty="0" smtClean="0">
                <a:latin typeface="+mj-lt"/>
              </a:rPr>
              <a:t>»</a:t>
            </a:r>
          </a:p>
          <a:p>
            <a:pPr marL="0" indent="0" algn="ctr">
              <a:buNone/>
            </a:pPr>
            <a:endParaRPr lang="uk-UA" sz="2800" b="1" i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1633" y="3079785"/>
            <a:ext cx="3931345" cy="2948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585" y="3126414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8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dirty="0" smtClean="0"/>
              <a:t>Удосконалення навички читання за системою </a:t>
            </a:r>
            <a:r>
              <a:rPr lang="uk-UA" sz="3600" b="1" dirty="0" err="1" smtClean="0"/>
              <a:t>І.Т.Федоренка</a:t>
            </a:r>
            <a:endParaRPr lang="uk-UA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000" dirty="0" smtClean="0"/>
              <a:t>      </a:t>
            </a:r>
            <a:r>
              <a:rPr lang="uk-UA" sz="2000" dirty="0" smtClean="0">
                <a:solidFill>
                  <a:srgbClr val="C00000"/>
                </a:solidFill>
              </a:rPr>
              <a:t>Набір 1                           Набір 2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Йде сніг.               1. Настала осінь. 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Капає дощ.           2. Ніна захворіла.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Діти йдуть.           3. Біжать струмки.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Минуло літо.        4. Пташки співають.  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На небі хмари.     5. часто йдуть дощі. 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Сонце світить.      6. В лісі росте сосна.</a:t>
            </a:r>
          </a:p>
          <a:p>
            <a:pPr marL="514350" indent="-514350">
              <a:buAutoNum type="arabicPeriod"/>
            </a:pPr>
            <a:endParaRPr lang="uk-UA" sz="2000" dirty="0" smtClean="0"/>
          </a:p>
          <a:p>
            <a:pPr marL="514350" indent="-514350">
              <a:buAutoNum type="arabicPeriod"/>
            </a:pP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204864"/>
            <a:ext cx="3432381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400" dirty="0" smtClean="0"/>
              <a:t>Деформовані слова і речення за </a:t>
            </a:r>
            <a:r>
              <a:rPr lang="uk-UA" sz="4400" dirty="0" err="1"/>
              <a:t>В</a:t>
            </a:r>
            <a:r>
              <a:rPr lang="uk-UA" sz="4400" dirty="0" err="1" smtClean="0"/>
              <a:t>.Б.Едегеєм</a:t>
            </a:r>
            <a:endParaRPr lang="uk-UA" sz="44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1872208" cy="165618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348880"/>
            <a:ext cx="1708406" cy="165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4509708"/>
            <a:ext cx="1728192" cy="16976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4509708"/>
            <a:ext cx="1944216" cy="188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Таблиці </a:t>
            </a:r>
            <a:r>
              <a:rPr lang="uk-UA" dirty="0" err="1" smtClean="0"/>
              <a:t>Шульте</a:t>
            </a:r>
            <a:endParaRPr lang="uk-UA" dirty="0"/>
          </a:p>
        </p:txBody>
      </p:sp>
      <p:pic>
        <p:nvPicPr>
          <p:cNvPr id="3074" name="Picture 2" descr="Таблиці Шульте | Самоосвіт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012" y="4437112"/>
            <a:ext cx="2205037" cy="203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5" y="2204864"/>
            <a:ext cx="2394295" cy="2058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2901" y="2204864"/>
            <a:ext cx="2592288" cy="210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b="1" dirty="0" smtClean="0"/>
              <a:t>Застосування інтелектуальних карт </a:t>
            </a:r>
            <a:br>
              <a:rPr lang="uk-UA" sz="3200" b="1" dirty="0" smtClean="0"/>
            </a:br>
            <a:r>
              <a:rPr lang="uk-UA" sz="3200" b="1" dirty="0" smtClean="0"/>
              <a:t>у роботі з літературним твором</a:t>
            </a:r>
            <a:endParaRPr lang="uk-UA" sz="32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935163"/>
            <a:ext cx="7776863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1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Технологія </a:t>
            </a:r>
            <a:r>
              <a:rPr lang="uk-UA" dirty="0" err="1" smtClean="0"/>
              <a:t>Глена</a:t>
            </a:r>
            <a:r>
              <a:rPr lang="uk-UA" dirty="0" smtClean="0"/>
              <a:t> Домена</a:t>
            </a:r>
            <a:endParaRPr lang="uk-UA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61" y="2420888"/>
            <a:ext cx="2376264" cy="178219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277" y="4423940"/>
            <a:ext cx="2526553" cy="18949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1205" y="4724194"/>
            <a:ext cx="2287529" cy="1715647"/>
          </a:xfrm>
          <a:prstGeom prst="rect">
            <a:avLst/>
          </a:prstGeom>
        </p:spPr>
      </p:pic>
      <p:pic>
        <p:nvPicPr>
          <p:cNvPr id="2050" name="Picture 2" descr="3 технологія раннього навчанн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84" y="2972533"/>
            <a:ext cx="3866378" cy="290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7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0647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Метод асоціативної колористики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7143" y="2292153"/>
            <a:ext cx="4608511" cy="3456383"/>
          </a:xfrm>
          <a:prstGeom prst="rect">
            <a:avLst/>
          </a:prstGeom>
        </p:spPr>
      </p:pic>
      <p:pic>
        <p:nvPicPr>
          <p:cNvPr id="3074" name="Picture 2" descr="Кожна істота у світі корисна. В. Сухомлинський &quot; Соловей і жук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88" y="2393969"/>
            <a:ext cx="2262411" cy="169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ОЗЧИТКА ЧИТАННЯ СКЛАДІВ - YouTub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37112"/>
            <a:ext cx="3203848" cy="157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716089"/>
            <a:ext cx="8229600" cy="4608511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451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Як добитись оптимальної швидкості читання?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4699997"/>
              </p:ext>
            </p:extLst>
          </p:nvPr>
        </p:nvGraphicFramePr>
        <p:xfrm>
          <a:off x="457200" y="193548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262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8768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latin typeface="Comic Sans MS" pitchFamily="66" charset="0"/>
              </a:rPr>
              <a:t>У професійній діяльності використовую традиційні та новітні педагогічні технології:</a:t>
            </a:r>
            <a:endParaRPr lang="uk-UA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132856"/>
            <a:ext cx="8229600" cy="4263752"/>
          </a:xfrm>
        </p:spPr>
        <p:txBody>
          <a:bodyPr>
            <a:norm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Методика організації ігрової </a:t>
            </a:r>
          </a:p>
          <a:p>
            <a:pPr marL="0" indent="0">
              <a:buNone/>
            </a:pPr>
            <a:r>
              <a:rPr lang="uk-UA" sz="2400" dirty="0" smtClean="0">
                <a:latin typeface="Comic Sans MS" pitchFamily="66" charset="0"/>
              </a:rPr>
              <a:t>діяльності </a:t>
            </a:r>
            <a:r>
              <a:rPr lang="uk-UA" sz="2400" dirty="0">
                <a:latin typeface="Comic Sans MS" pitchFamily="66" charset="0"/>
              </a:rPr>
              <a:t> </a:t>
            </a:r>
            <a:r>
              <a:rPr lang="uk-UA" sz="2400" dirty="0" smtClean="0">
                <a:latin typeface="Comic Sans MS" pitchFamily="66" charset="0"/>
              </a:rPr>
              <a:t> учнів</a:t>
            </a:r>
          </a:p>
          <a:p>
            <a:r>
              <a:rPr lang="uk-UA" sz="2400" dirty="0" smtClean="0">
                <a:latin typeface="Comic Sans MS" pitchFamily="66" charset="0"/>
              </a:rPr>
              <a:t> Проведення нестандартних уроків</a:t>
            </a:r>
          </a:p>
          <a:p>
            <a:r>
              <a:rPr lang="uk-UA" sz="2400" dirty="0" smtClean="0">
                <a:latin typeface="Comic Sans MS" pitchFamily="66" charset="0"/>
              </a:rPr>
              <a:t> Парні і групові форми роботи</a:t>
            </a:r>
          </a:p>
          <a:p>
            <a:r>
              <a:rPr lang="uk-UA" sz="2400" dirty="0" smtClean="0">
                <a:latin typeface="Comic Sans MS" pitchFamily="66" charset="0"/>
              </a:rPr>
              <a:t>Сходинки творчого зростання</a:t>
            </a:r>
          </a:p>
          <a:p>
            <a:r>
              <a:rPr lang="uk-UA" sz="2400" dirty="0" smtClean="0">
                <a:latin typeface="Comic Sans MS" pitchFamily="66" charset="0"/>
              </a:rPr>
              <a:t>Гуманно – особистісна технологія </a:t>
            </a:r>
          </a:p>
          <a:p>
            <a:pPr marL="0" indent="0">
              <a:buNone/>
            </a:pPr>
            <a:r>
              <a:rPr lang="uk-UA" sz="2400" dirty="0" smtClean="0">
                <a:latin typeface="Comic Sans MS" pitchFamily="66" charset="0"/>
              </a:rPr>
              <a:t> Ш.</a:t>
            </a:r>
            <a:r>
              <a:rPr lang="uk-UA" sz="2400" dirty="0" err="1" smtClean="0">
                <a:latin typeface="Comic Sans MS" pitchFamily="66" charset="0"/>
              </a:rPr>
              <a:t>Амонашвілі</a:t>
            </a:r>
            <a:endParaRPr lang="uk-UA" sz="2400" dirty="0" smtClean="0">
              <a:latin typeface="Comic Sans MS" pitchFamily="66" charset="0"/>
            </a:endParaRPr>
          </a:p>
          <a:p>
            <a:r>
              <a:rPr lang="uk-UA" sz="2400" dirty="0" smtClean="0">
                <a:latin typeface="Comic Sans MS" pitchFamily="66" charset="0"/>
              </a:rPr>
              <a:t>Впровадження проектних технологій</a:t>
            </a:r>
          </a:p>
          <a:p>
            <a:pPr marL="0" indent="0">
              <a:buNone/>
            </a:pPr>
            <a:endParaRPr lang="uk-UA" dirty="0" smtClean="0"/>
          </a:p>
          <a:p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6778447" y="2103193"/>
            <a:ext cx="1709563" cy="12821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2032" y="4030057"/>
            <a:ext cx="2580739" cy="1935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Comic Sans MS" pitchFamily="66" charset="0"/>
              </a:rPr>
              <a:t>Загальні відомості</a:t>
            </a:r>
            <a:r>
              <a:rPr lang="uk-UA" dirty="0" smtClean="0"/>
              <a:t>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 1992р. – закінчила Хмельницьке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педагогічне училище</a:t>
            </a:r>
          </a:p>
          <a:p>
            <a:r>
              <a:rPr lang="uk-UA" dirty="0" smtClean="0">
                <a:latin typeface="Comic Sans MS" pitchFamily="66" charset="0"/>
              </a:rPr>
              <a:t>2003 р. – закінчила </a:t>
            </a:r>
            <a:r>
              <a:rPr lang="uk-UA" dirty="0" err="1" smtClean="0">
                <a:latin typeface="Comic Sans MS" pitchFamily="66" charset="0"/>
              </a:rPr>
              <a:t>Кам</a:t>
            </a:r>
            <a:r>
              <a:rPr lang="en-US" dirty="0" smtClean="0">
                <a:latin typeface="Comic Sans MS" pitchFamily="66" charset="0"/>
              </a:rPr>
              <a:t>’</a:t>
            </a:r>
            <a:r>
              <a:rPr lang="uk-UA" dirty="0" err="1" smtClean="0">
                <a:latin typeface="Comic Sans MS" pitchFamily="66" charset="0"/>
              </a:rPr>
              <a:t>янець</a:t>
            </a:r>
            <a:r>
              <a:rPr lang="uk-UA" dirty="0" smtClean="0">
                <a:latin typeface="Comic Sans MS" pitchFamily="66" charset="0"/>
              </a:rPr>
              <a:t> –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 Подільський державний університет</a:t>
            </a:r>
          </a:p>
          <a:p>
            <a:pPr>
              <a:buNone/>
            </a:pPr>
            <a:endParaRPr lang="uk-UA" dirty="0" smtClean="0">
              <a:latin typeface="Comic Sans MS" pitchFamily="66" charset="0"/>
            </a:endParaRPr>
          </a:p>
          <a:p>
            <a:r>
              <a:rPr lang="uk-UA" dirty="0" smtClean="0">
                <a:latin typeface="Comic Sans MS" pitchFamily="66" charset="0"/>
              </a:rPr>
              <a:t>Освіта - вища</a:t>
            </a:r>
            <a:endParaRPr lang="uk-UA" b="1" dirty="0" smtClean="0">
              <a:latin typeface="Comic Sans MS" pitchFamily="66" charset="0"/>
            </a:endParaRPr>
          </a:p>
          <a:p>
            <a:r>
              <a:rPr lang="uk-UA" dirty="0" smtClean="0">
                <a:latin typeface="Comic Sans MS" pitchFamily="66" charset="0"/>
              </a:rPr>
              <a:t>Стаж роботи- 28 років</a:t>
            </a:r>
          </a:p>
          <a:p>
            <a:r>
              <a:rPr lang="uk-UA" dirty="0" smtClean="0">
                <a:latin typeface="Comic Sans MS" pitchFamily="66" charset="0"/>
              </a:rPr>
              <a:t>Посада – вчитель початкових класів</a:t>
            </a:r>
          </a:p>
          <a:p>
            <a:r>
              <a:rPr lang="uk-UA" dirty="0" smtClean="0">
                <a:latin typeface="Comic Sans MS" pitchFamily="66" charset="0"/>
              </a:rPr>
              <a:t>Категорія – вища, </a:t>
            </a:r>
            <a:r>
              <a:rPr lang="uk-UA" dirty="0" err="1" smtClean="0">
                <a:latin typeface="Comic Sans MS" pitchFamily="66" charset="0"/>
              </a:rPr>
              <a:t>“Старший</a:t>
            </a: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вчитель</a:t>
            </a:r>
            <a:r>
              <a:rPr lang="uk-UA" dirty="0" err="1" smtClean="0"/>
              <a:t>”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Без-имени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6257" y="1916832"/>
            <a:ext cx="1368151" cy="1800200"/>
          </a:xfrm>
          <a:prstGeom prst="rect">
            <a:avLst/>
          </a:prstGeom>
        </p:spPr>
      </p:pic>
      <p:pic>
        <p:nvPicPr>
          <p:cNvPr id="5" name="Рисунок 4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589896" y="2612382"/>
            <a:ext cx="999881" cy="3428826"/>
          </a:xfrm>
          <a:prstGeom prst="rect">
            <a:avLst/>
          </a:prstGeom>
        </p:spPr>
      </p:pic>
      <p:pic>
        <p:nvPicPr>
          <p:cNvPr id="6" name="Рисунок 5" descr="Безымянный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7073750" y="3913646"/>
            <a:ext cx="1343552" cy="2075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62" y="188640"/>
            <a:ext cx="8305800" cy="100811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Наш клас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83" y="3256615"/>
            <a:ext cx="2507040" cy="138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90771" y="2475261"/>
            <a:ext cx="1301745" cy="1868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583" y="1130086"/>
            <a:ext cx="2509783" cy="21164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9636" y="4010751"/>
            <a:ext cx="2539041" cy="18232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0767" y="4635643"/>
            <a:ext cx="1638194" cy="22117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0829" y="4385892"/>
            <a:ext cx="2027264" cy="212970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8725" y="999458"/>
            <a:ext cx="2116443" cy="23388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83403" y="1240615"/>
            <a:ext cx="1305689" cy="130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6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Знайомимось, граємось</a:t>
            </a:r>
            <a:endParaRPr lang="uk-UA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721" y="2323319"/>
            <a:ext cx="2675830" cy="20068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48162" y="2439159"/>
            <a:ext cx="2592288" cy="194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115123"/>
            <a:ext cx="2964221" cy="19619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12" y="4806422"/>
            <a:ext cx="2324160" cy="1743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716" y="4349646"/>
            <a:ext cx="2602031" cy="19515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491" y="4773878"/>
            <a:ext cx="1491630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7560840" cy="918424"/>
          </a:xfrm>
        </p:spPr>
        <p:txBody>
          <a:bodyPr>
            <a:noAutofit/>
          </a:bodyPr>
          <a:lstStyle/>
          <a:p>
            <a:pPr algn="ctr"/>
            <a:r>
              <a:rPr lang="uk-UA" sz="4800" i="1" dirty="0" smtClean="0">
                <a:latin typeface="Comic Sans MS" pitchFamily="66" charset="0"/>
              </a:rPr>
              <a:t>Вітаємось, навчаємось</a:t>
            </a:r>
            <a:endParaRPr lang="uk-UA" sz="4800" i="1" dirty="0">
              <a:latin typeface="Comic Sans MS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134" y="1798000"/>
            <a:ext cx="1728192" cy="1933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093" y="2257212"/>
            <a:ext cx="2235855" cy="1676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134" y="3929187"/>
            <a:ext cx="2304256" cy="18655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68" y="4713102"/>
            <a:ext cx="3095527" cy="1592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83" y="1822009"/>
            <a:ext cx="3429000" cy="23732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530" y="4364171"/>
            <a:ext cx="2234584" cy="195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8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+mn-lt"/>
              </a:rPr>
              <a:t>Змагаємось</a:t>
            </a:r>
            <a:endParaRPr lang="uk-UA" b="1" dirty="0">
              <a:latin typeface="+mn-lt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56" y="1737938"/>
            <a:ext cx="1800200" cy="240026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26" y="2221704"/>
            <a:ext cx="2005613" cy="2244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484" y="4280898"/>
            <a:ext cx="2259084" cy="21986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7369" y="2175935"/>
            <a:ext cx="2221704" cy="23132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65809" y="4402859"/>
            <a:ext cx="2606292" cy="195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2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i="1" dirty="0" smtClean="0"/>
              <a:t>Бережемо й вивчаємо</a:t>
            </a:r>
            <a:br>
              <a:rPr lang="uk-UA" sz="3600" b="1" i="1" dirty="0" smtClean="0"/>
            </a:br>
            <a:r>
              <a:rPr lang="uk-UA" sz="3600" b="1" i="1" dirty="0" smtClean="0"/>
              <a:t>традиції свого народу</a:t>
            </a:r>
            <a:endParaRPr lang="uk-UA" sz="3600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05390"/>
            <a:ext cx="1285999" cy="171466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168" y="2112861"/>
            <a:ext cx="2071144" cy="15533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08" y="4004085"/>
            <a:ext cx="2823629" cy="2208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523" y="2100284"/>
            <a:ext cx="2159696" cy="16197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06913"/>
            <a:ext cx="3628960" cy="220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164" y="404664"/>
            <a:ext cx="8305800" cy="6503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Проектна діяльність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171">
            <a:off x="1884485" y="4751973"/>
            <a:ext cx="2910093" cy="16537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7082">
            <a:off x="5430853" y="4696071"/>
            <a:ext cx="2897703" cy="1717190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05024"/>
              </p:ext>
            </p:extLst>
          </p:nvPr>
        </p:nvGraphicFramePr>
        <p:xfrm>
          <a:off x="67469" y="1021655"/>
          <a:ext cx="6278562" cy="359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Документ" r:id="rId5" imgW="6602195" imgH="3782784" progId="Word.Document.12">
                  <p:embed/>
                </p:oleObj>
              </mc:Choice>
              <mc:Fallback>
                <p:oleObj name="Документ" r:id="rId5" imgW="6602195" imgH="37827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469" y="1021655"/>
                        <a:ext cx="6278562" cy="359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56234"/>
            <a:ext cx="2659062" cy="151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237" y="3027769"/>
            <a:ext cx="19431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67590"/>
            <a:ext cx="2498725" cy="147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504" y="3056234"/>
            <a:ext cx="1143000" cy="121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91" y="1369128"/>
            <a:ext cx="2498726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14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+mn-lt"/>
              </a:rPr>
              <a:t>Класний журнал </a:t>
            </a:r>
            <a:br>
              <a:rPr lang="uk-UA" b="1" dirty="0" smtClean="0">
                <a:latin typeface="+mn-lt"/>
              </a:rPr>
            </a:br>
            <a:r>
              <a:rPr lang="uk-UA" b="1" dirty="0" smtClean="0">
                <a:latin typeface="+mn-lt"/>
              </a:rPr>
              <a:t> «</a:t>
            </a:r>
            <a:r>
              <a:rPr lang="uk-UA" b="1" dirty="0" err="1" smtClean="0">
                <a:latin typeface="+mn-lt"/>
              </a:rPr>
              <a:t>Тридцяточка</a:t>
            </a:r>
            <a:r>
              <a:rPr lang="uk-UA" b="1" dirty="0" smtClean="0">
                <a:latin typeface="+mn-lt"/>
              </a:rPr>
              <a:t>» </a:t>
            </a:r>
            <a:endParaRPr lang="uk-UA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91424">
            <a:off x="2118633" y="2229349"/>
            <a:ext cx="2516305" cy="1800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00570">
            <a:off x="3871867" y="2500337"/>
            <a:ext cx="2516306" cy="15925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27" y="2231839"/>
            <a:ext cx="2993806" cy="18535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60768">
            <a:off x="3926900" y="4816335"/>
            <a:ext cx="2369857" cy="15628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966">
            <a:off x="951083" y="4756690"/>
            <a:ext cx="3198447" cy="18039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36081" y="2874433"/>
            <a:ext cx="4390223" cy="258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6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dirty="0" smtClean="0">
                <a:latin typeface="Comic Sans MS" pitchFamily="66" charset="0"/>
              </a:rPr>
              <a:t>Робота з батьками:</a:t>
            </a:r>
            <a:endParaRPr lang="uk-UA" sz="4000" dirty="0"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latin typeface="Comic Sans MS" pitchFamily="66" charset="0"/>
              </a:rPr>
              <a:t>Позакласна діяльність:</a:t>
            </a:r>
            <a:endParaRPr lang="uk-UA" sz="4000" dirty="0"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175884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312368"/>
            <a:ext cx="2215765" cy="14847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293" y="4887274"/>
            <a:ext cx="1763688" cy="13227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89" y="1827584"/>
            <a:ext cx="1835696" cy="1376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+mn-lt"/>
              </a:rPr>
              <a:t>Патріотичне виховання</a:t>
            </a:r>
            <a:endParaRPr lang="uk-UA" sz="4400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86" y="4660821"/>
            <a:ext cx="2855878" cy="214190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12577" y="4313499"/>
            <a:ext cx="2112235" cy="1584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82737" y="2189389"/>
            <a:ext cx="2023705" cy="15177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18792" y="2466364"/>
            <a:ext cx="3176405" cy="19435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647" y="5301208"/>
            <a:ext cx="2382459" cy="13401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2" y="1847088"/>
            <a:ext cx="3319062" cy="248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0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Comic Sans MS" pitchFamily="66" charset="0"/>
              </a:rPr>
              <a:t>Педагогічне кредо: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800" i="1" dirty="0" err="1" smtClean="0">
                <a:latin typeface="Comic Sans MS" pitchFamily="66" charset="0"/>
              </a:rPr>
              <a:t>“</a:t>
            </a:r>
            <a:r>
              <a:rPr lang="uk-UA" sz="5400" b="1" i="1" dirty="0" err="1" smtClean="0">
                <a:latin typeface="+mj-lt"/>
              </a:rPr>
              <a:t>Неможливо</a:t>
            </a:r>
            <a:r>
              <a:rPr lang="uk-UA" sz="5400" b="1" i="1" dirty="0" smtClean="0">
                <a:latin typeface="+mj-lt"/>
              </a:rPr>
              <a:t> примусити людину щось зробити – треба допомогти їй це </a:t>
            </a:r>
            <a:r>
              <a:rPr lang="uk-UA" sz="5400" b="1" i="1" dirty="0" err="1" smtClean="0">
                <a:latin typeface="+mj-lt"/>
              </a:rPr>
              <a:t>зробити”</a:t>
            </a:r>
            <a:endParaRPr lang="uk-UA" sz="5400" b="1" i="1" dirty="0" smtClean="0">
              <a:latin typeface="+mj-lt"/>
            </a:endParaRPr>
          </a:p>
          <a:p>
            <a:pPr algn="r">
              <a:buNone/>
            </a:pPr>
            <a:r>
              <a:rPr lang="uk-UA" sz="3600" dirty="0" smtClean="0">
                <a:latin typeface="Comic Sans MS" pitchFamily="66" charset="0"/>
              </a:rPr>
              <a:t>(</a:t>
            </a:r>
            <a:r>
              <a:rPr lang="uk-UA" sz="3600" dirty="0" err="1" smtClean="0">
                <a:latin typeface="Comic Sans MS" pitchFamily="66" charset="0"/>
              </a:rPr>
              <a:t>Льюїс</a:t>
            </a:r>
            <a:r>
              <a:rPr lang="uk-UA" sz="3600" dirty="0" smtClean="0">
                <a:latin typeface="Comic Sans MS" pitchFamily="66" charset="0"/>
              </a:rPr>
              <a:t>)</a:t>
            </a:r>
            <a:endParaRPr lang="uk-UA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Comic Sans MS" pitchFamily="66" charset="0"/>
              </a:rPr>
              <a:t>«В гості до книжок»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9" y="4545558"/>
            <a:ext cx="2667214" cy="2000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943788"/>
            <a:ext cx="2593561" cy="1945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56992"/>
            <a:ext cx="2918362" cy="218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805772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261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Comic Sans MS" pitchFamily="66" charset="0"/>
              </a:rPr>
              <a:t>В художньому музеї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859285"/>
            <a:ext cx="3158480" cy="2368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284315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37" y="1888232"/>
            <a:ext cx="3206485" cy="24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286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436880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>
                <a:latin typeface="Comic Sans MS" pitchFamily="66" charset="0"/>
              </a:rPr>
              <a:t/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4000" dirty="0">
                <a:latin typeface="Comic Sans MS" pitchFamily="66" charset="0"/>
              </a:rPr>
              <a:t/>
            </a:r>
            <a:br>
              <a:rPr lang="uk-UA" sz="4000" dirty="0"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/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4000" dirty="0">
                <a:latin typeface="Comic Sans MS" pitchFamily="66" charset="0"/>
              </a:rPr>
              <a:t/>
            </a:r>
            <a:br>
              <a:rPr lang="uk-UA" sz="4000" dirty="0"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>Продовжую далі творчо працювати.</a:t>
            </a:r>
            <a:endParaRPr lang="uk-UA" sz="4000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Методична скринька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55" y="1334773"/>
            <a:ext cx="2002718" cy="26702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368" y="3041215"/>
            <a:ext cx="1537048" cy="19045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263" y="1374220"/>
            <a:ext cx="1430279" cy="16791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178549"/>
            <a:ext cx="1811700" cy="2415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846" y="1433726"/>
            <a:ext cx="2232248" cy="16741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969" y="3168252"/>
            <a:ext cx="2363888" cy="17729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781" y="4742726"/>
            <a:ext cx="2468563" cy="18514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580" y="1421950"/>
            <a:ext cx="2223171" cy="1667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859" y="476672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+mn-lt"/>
              </a:rPr>
              <a:t>Пройшла успішно сертифікацію у 1019-2020 </a:t>
            </a:r>
            <a:r>
              <a:rPr lang="uk-UA" b="1" dirty="0" err="1" smtClean="0">
                <a:latin typeface="+mn-lt"/>
              </a:rPr>
              <a:t>н.р</a:t>
            </a:r>
            <a:endParaRPr lang="uk-UA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060848"/>
            <a:ext cx="3651870" cy="465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75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454" y="116632"/>
            <a:ext cx="8355018" cy="1799120"/>
          </a:xfrm>
        </p:spPr>
        <p:txBody>
          <a:bodyPr>
            <a:noAutofit/>
          </a:bodyPr>
          <a:lstStyle/>
          <a:p>
            <a:pPr algn="ctr"/>
            <a:r>
              <a:rPr lang="uk-UA" sz="4000" dirty="0">
                <a:latin typeface="Comic Sans MS" pitchFamily="66" charset="0"/>
              </a:rPr>
              <a:t>До розмови про конкретні новації, які запроваджуються в початковій школі</a:t>
            </a:r>
            <a:endParaRPr lang="uk-UA" sz="4000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437087"/>
            <a:ext cx="1608643" cy="21448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85" y="4437112"/>
            <a:ext cx="1656184" cy="21516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01" y="2093006"/>
            <a:ext cx="2232248" cy="19519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817" y="4652032"/>
            <a:ext cx="2592288" cy="194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649" y="2698717"/>
            <a:ext cx="2736304" cy="15391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354" y="2153559"/>
            <a:ext cx="2727628" cy="204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9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pPr algn="ctr"/>
            <a:r>
              <a:rPr lang="uk-UA" dirty="0">
                <a:latin typeface="Comic Sans MS" pitchFamily="66" charset="0"/>
              </a:rPr>
              <a:t>П</a:t>
            </a:r>
            <a:r>
              <a:rPr lang="uk-UA" dirty="0" smtClean="0">
                <a:latin typeface="Comic Sans MS" pitchFamily="66" charset="0"/>
              </a:rPr>
              <a:t>рацюю над проблемою: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0324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smtClean="0">
                <a:latin typeface="Comic Sans MS" pitchFamily="66" charset="0"/>
              </a:rPr>
              <a:t>“</a:t>
            </a:r>
            <a:r>
              <a:rPr lang="uk-UA" sz="5400" dirty="0">
                <a:latin typeface="Comic Sans MS" pitchFamily="66" charset="0"/>
              </a:rPr>
              <a:t> </a:t>
            </a:r>
            <a:r>
              <a:rPr lang="uk-UA" sz="5400" b="1" dirty="0" smtClean="0">
                <a:latin typeface="Comic Sans MS" pitchFamily="66" charset="0"/>
              </a:rPr>
              <a:t>Формування і вдосконалення навичок читання молодших школярів</a:t>
            </a:r>
            <a:r>
              <a:rPr lang="uk-UA" sz="5400" dirty="0" smtClean="0">
                <a:latin typeface="Comic Sans MS" pitchFamily="66" charset="0"/>
              </a:rPr>
              <a:t>”</a:t>
            </a:r>
            <a:endParaRPr lang="uk-UA" sz="5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/>
              <a:t>Ч</a:t>
            </a:r>
            <a:r>
              <a:rPr lang="uk-UA" b="1" dirty="0" smtClean="0"/>
              <a:t>итання-один з основних засобів формування особистості</a:t>
            </a:r>
            <a:r>
              <a:rPr lang="uk-UA" b="1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3600" dirty="0" smtClean="0">
                <a:latin typeface="+mj-lt"/>
              </a:rPr>
              <a:t>Тому в початкових класах так важливо сформувати технічну сторону читання, вміння працювати з </a:t>
            </a:r>
          </a:p>
          <a:p>
            <a:pPr marL="0" indent="0" algn="ctr">
              <a:buNone/>
            </a:pPr>
            <a:r>
              <a:rPr lang="uk-UA" sz="3600" dirty="0" smtClean="0">
                <a:latin typeface="+mj-lt"/>
              </a:rPr>
              <a:t>науково-пізнавальним та </a:t>
            </a:r>
          </a:p>
          <a:p>
            <a:pPr marL="0" indent="0" algn="ctr">
              <a:buNone/>
            </a:pPr>
            <a:r>
              <a:rPr lang="uk-UA" sz="3600" dirty="0" smtClean="0">
                <a:latin typeface="+mj-lt"/>
              </a:rPr>
              <a:t>художнім текстом, </a:t>
            </a:r>
          </a:p>
          <a:p>
            <a:pPr marL="0" indent="0" algn="ctr">
              <a:buNone/>
            </a:pPr>
            <a:r>
              <a:rPr lang="uk-UA" sz="3600" dirty="0" smtClean="0">
                <a:latin typeface="+mj-lt"/>
              </a:rPr>
              <a:t>щоб здобувач освіти міг отримувати знання з будь-якого предмету чи отримати будь-який цінний досвід.</a:t>
            </a:r>
            <a:endParaRPr lang="uk-UA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575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dirty="0" smtClean="0"/>
              <a:t>У Державних нормативних документах читацької компетентності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3600" dirty="0" smtClean="0"/>
              <a:t>серед ключових не зазначено, але </a:t>
            </a:r>
          </a:p>
          <a:p>
            <a:pPr marL="0" indent="0" algn="ctr">
              <a:buNone/>
            </a:pPr>
            <a:endParaRPr lang="uk-UA" sz="3600" dirty="0" smtClean="0"/>
          </a:p>
          <a:p>
            <a:pPr marL="0" indent="0" algn="ctr">
              <a:buNone/>
            </a:pPr>
            <a:r>
              <a:rPr lang="uk-UA" sz="3900" dirty="0" smtClean="0"/>
              <a:t>вміння  читати </a:t>
            </a:r>
          </a:p>
          <a:p>
            <a:pPr marL="0" indent="0" algn="ctr">
              <a:buNone/>
            </a:pPr>
            <a:r>
              <a:rPr lang="uk-UA" sz="3900" dirty="0" smtClean="0"/>
              <a:t>і розуміти прочитане </a:t>
            </a:r>
          </a:p>
          <a:p>
            <a:pPr marL="0" indent="0" algn="ctr">
              <a:buNone/>
            </a:pPr>
            <a:r>
              <a:rPr lang="uk-UA" sz="3900" dirty="0" smtClean="0"/>
              <a:t>визначені як наскрізні вміння </a:t>
            </a:r>
          </a:p>
          <a:p>
            <a:pPr marL="0" indent="0" algn="ctr">
              <a:buNone/>
            </a:pPr>
            <a:endParaRPr lang="uk-UA" sz="3900" dirty="0" smtClean="0"/>
          </a:p>
          <a:p>
            <a:pPr marL="0" indent="0" algn="ctr">
              <a:buNone/>
            </a:pPr>
            <a:r>
              <a:rPr lang="uk-UA" sz="3600" dirty="0" smtClean="0"/>
              <a:t>для всіх ключових </a:t>
            </a:r>
            <a:r>
              <a:rPr lang="uk-UA" sz="3600" dirty="0" err="1" smtClean="0"/>
              <a:t>компетентностей</a:t>
            </a:r>
            <a:r>
              <a:rPr lang="uk-UA" sz="39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211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624</TotalTime>
  <Words>465</Words>
  <Application>Microsoft Office PowerPoint</Application>
  <PresentationFormat>Экран (4:3)</PresentationFormat>
  <Paragraphs>98</Paragraphs>
  <Slides>32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Calibri</vt:lpstr>
      <vt:lpstr>Comic Sans MS</vt:lpstr>
      <vt:lpstr>Constantia</vt:lpstr>
      <vt:lpstr>Wingdings 2</vt:lpstr>
      <vt:lpstr>Поток</vt:lpstr>
      <vt:lpstr>Документ</vt:lpstr>
      <vt:lpstr>Хмельницька спеціалізована школа І ступеня №30</vt:lpstr>
      <vt:lpstr>Загальні відомості:</vt:lpstr>
      <vt:lpstr>Педагогічне кредо:</vt:lpstr>
      <vt:lpstr>Методична скринька</vt:lpstr>
      <vt:lpstr>Пройшла успішно сертифікацію у 1019-2020 н.р</vt:lpstr>
      <vt:lpstr>До розмови про конкретні новації, які запроваджуються в початковій школі</vt:lpstr>
      <vt:lpstr>Працюю над проблемою:</vt:lpstr>
      <vt:lpstr> Читання-один з основних засобів формування особистості.</vt:lpstr>
      <vt:lpstr>У Державних нормативних документах читацької компетентності</vt:lpstr>
      <vt:lpstr>Нетрадиційні методики  навчання читання</vt:lpstr>
      <vt:lpstr>Методика вироблення навичок швидкочитання першокласників за таблицями Б.В.Динги </vt:lpstr>
      <vt:lpstr>Удосконалення навички читання за системою І.Т.Федоренка</vt:lpstr>
      <vt:lpstr>Деформовані слова і речення за В.Б.Едегеєм</vt:lpstr>
      <vt:lpstr>Таблиці Шульте</vt:lpstr>
      <vt:lpstr>Застосування інтелектуальних карт  у роботі з літературним твором</vt:lpstr>
      <vt:lpstr>Технологія Глена Домена</vt:lpstr>
      <vt:lpstr>Метод асоціативної колористики</vt:lpstr>
      <vt:lpstr>Як добитись оптимальної швидкості читання?</vt:lpstr>
      <vt:lpstr>У професійній діяльності використовую традиційні та новітні педагогічні технології:</vt:lpstr>
      <vt:lpstr>Наш клас</vt:lpstr>
      <vt:lpstr>Знайомимось, граємось</vt:lpstr>
      <vt:lpstr>Вітаємось, навчаємось</vt:lpstr>
      <vt:lpstr>Змагаємось</vt:lpstr>
      <vt:lpstr>Бережемо й вивчаємо традиції свого народу</vt:lpstr>
      <vt:lpstr>Проектна діяльність</vt:lpstr>
      <vt:lpstr>Класний журнал   «Тридцяточка» </vt:lpstr>
      <vt:lpstr>Робота з батьками:</vt:lpstr>
      <vt:lpstr>Позакласна діяльність:</vt:lpstr>
      <vt:lpstr>Патріотичне виховання</vt:lpstr>
      <vt:lpstr>«В гості до книжок»</vt:lpstr>
      <vt:lpstr>В художньому музеї</vt:lpstr>
      <vt:lpstr>    Продовжую далі творчо працювати.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Хмельницька спеціалізована школа І ступеня №30</dc:title>
  <dc:creator>Толя</dc:creator>
  <cp:lastModifiedBy>Дичко</cp:lastModifiedBy>
  <cp:revision>78</cp:revision>
  <dcterms:created xsi:type="dcterms:W3CDTF">2012-12-02T19:30:24Z</dcterms:created>
  <dcterms:modified xsi:type="dcterms:W3CDTF">2021-01-20T18:07:44Z</dcterms:modified>
</cp:coreProperties>
</file>